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96" y="2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B90DCB2-0B7C-42A3-8052-88AAE93C3DBB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200DF7F-430D-43DD-BDA5-1D803DCE8900}">
      <dgm:prSet phldrT="[Text]"/>
      <dgm:spPr>
        <a:solidFill>
          <a:srgbClr val="FF0000"/>
        </a:solidFill>
      </dgm:spPr>
      <dgm:t>
        <a:bodyPr/>
        <a:lstStyle/>
        <a:p>
          <a:r>
            <a:rPr lang="de-DE" dirty="0" smtClean="0"/>
            <a:t>Ziel</a:t>
          </a:r>
          <a:endParaRPr lang="de-DE" dirty="0"/>
        </a:p>
      </dgm:t>
    </dgm:pt>
    <dgm:pt modelId="{6C3B6542-6CE2-4C1C-BAC1-9537BF7BBA6E}" type="parTrans" cxnId="{A1DD2F52-0B2B-49FE-8C6C-E2ABFE51AB39}">
      <dgm:prSet/>
      <dgm:spPr/>
      <dgm:t>
        <a:bodyPr/>
        <a:lstStyle/>
        <a:p>
          <a:endParaRPr lang="de-DE"/>
        </a:p>
      </dgm:t>
    </dgm:pt>
    <dgm:pt modelId="{6C06A3F3-85B8-4181-8EE7-5D6350DED9B1}" type="sibTrans" cxnId="{A1DD2F52-0B2B-49FE-8C6C-E2ABFE51AB39}">
      <dgm:prSet/>
      <dgm:spPr/>
      <dgm:t>
        <a:bodyPr/>
        <a:lstStyle/>
        <a:p>
          <a:endParaRPr lang="de-DE"/>
        </a:p>
      </dgm:t>
    </dgm:pt>
    <dgm:pt modelId="{36716BF4-809B-496F-B8CF-EBB9C5DC8748}">
      <dgm:prSet phldrT="[Text]"/>
      <dgm:spPr>
        <a:solidFill>
          <a:srgbClr val="FFC000"/>
        </a:solidFill>
      </dgm:spPr>
      <dgm:t>
        <a:bodyPr/>
        <a:lstStyle/>
        <a:p>
          <a:r>
            <a:rPr lang="de-DE" dirty="0" smtClean="0"/>
            <a:t>Ablauf</a:t>
          </a:r>
          <a:endParaRPr lang="de-DE" dirty="0"/>
        </a:p>
      </dgm:t>
    </dgm:pt>
    <dgm:pt modelId="{DACFDD50-632C-4A4D-91D6-1CB0E7BB2EA2}" type="parTrans" cxnId="{10BB2794-9D78-472B-8C1C-DFE5739968F4}">
      <dgm:prSet/>
      <dgm:spPr/>
      <dgm:t>
        <a:bodyPr/>
        <a:lstStyle/>
        <a:p>
          <a:endParaRPr lang="de-DE"/>
        </a:p>
      </dgm:t>
    </dgm:pt>
    <dgm:pt modelId="{933C453A-1B7D-4A78-AEFD-842ECD2E355A}" type="sibTrans" cxnId="{10BB2794-9D78-472B-8C1C-DFE5739968F4}">
      <dgm:prSet/>
      <dgm:spPr/>
      <dgm:t>
        <a:bodyPr/>
        <a:lstStyle/>
        <a:p>
          <a:endParaRPr lang="de-DE"/>
        </a:p>
      </dgm:t>
    </dgm:pt>
    <dgm:pt modelId="{329482F8-84C2-4DA5-AA71-EC294FFDF3DE}">
      <dgm:prSet phldrT="[Text]"/>
      <dgm:spPr>
        <a:solidFill>
          <a:srgbClr val="92D050"/>
        </a:solidFill>
      </dgm:spPr>
      <dgm:t>
        <a:bodyPr/>
        <a:lstStyle/>
        <a:p>
          <a:r>
            <a:rPr lang="de-DE" dirty="0" smtClean="0"/>
            <a:t>Störungen/Fehler</a:t>
          </a:r>
          <a:endParaRPr lang="de-DE" dirty="0"/>
        </a:p>
      </dgm:t>
    </dgm:pt>
    <dgm:pt modelId="{774D942B-1616-4422-BE39-EC21E1A9B6E1}" type="parTrans" cxnId="{0417B717-9E17-4FF7-B2A4-F26D20E9257D}">
      <dgm:prSet/>
      <dgm:spPr/>
      <dgm:t>
        <a:bodyPr/>
        <a:lstStyle/>
        <a:p>
          <a:endParaRPr lang="de-DE"/>
        </a:p>
      </dgm:t>
    </dgm:pt>
    <dgm:pt modelId="{071C8BF9-5660-478E-82D3-D33DBD4576C9}" type="sibTrans" cxnId="{0417B717-9E17-4FF7-B2A4-F26D20E9257D}">
      <dgm:prSet/>
      <dgm:spPr/>
      <dgm:t>
        <a:bodyPr/>
        <a:lstStyle/>
        <a:p>
          <a:endParaRPr lang="de-DE"/>
        </a:p>
      </dgm:t>
    </dgm:pt>
    <dgm:pt modelId="{C22DF546-D150-41B9-8F85-64FFDD669EE9}">
      <dgm:prSet phldrT="[Text]"/>
      <dgm:spPr>
        <a:solidFill>
          <a:srgbClr val="00B050"/>
        </a:solidFill>
      </dgm:spPr>
      <dgm:t>
        <a:bodyPr/>
        <a:lstStyle/>
        <a:p>
          <a:r>
            <a:rPr lang="de-DE" dirty="0" smtClean="0"/>
            <a:t>Korrekturen + hinterlegte Dokumente</a:t>
          </a:r>
          <a:endParaRPr lang="de-DE" dirty="0"/>
        </a:p>
      </dgm:t>
    </dgm:pt>
    <dgm:pt modelId="{4D188354-E87C-4E96-8CAF-2AD9E8B7B726}" type="parTrans" cxnId="{EDB274FF-1B5F-473D-A629-58010D8CA912}">
      <dgm:prSet/>
      <dgm:spPr/>
      <dgm:t>
        <a:bodyPr/>
        <a:lstStyle/>
        <a:p>
          <a:endParaRPr lang="de-DE"/>
        </a:p>
      </dgm:t>
    </dgm:pt>
    <dgm:pt modelId="{85748EFA-4156-40D4-9737-6787774B1514}" type="sibTrans" cxnId="{EDB274FF-1B5F-473D-A629-58010D8CA912}">
      <dgm:prSet/>
      <dgm:spPr/>
      <dgm:t>
        <a:bodyPr/>
        <a:lstStyle/>
        <a:p>
          <a:endParaRPr lang="de-DE"/>
        </a:p>
      </dgm:t>
    </dgm:pt>
    <dgm:pt modelId="{98EA4E39-136D-4C3D-9E01-A138D8E9AE10}" type="pres">
      <dgm:prSet presAssocID="{FB90DCB2-0B7C-42A3-8052-88AAE93C3DB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EFCF0CF8-AE93-4828-884A-571AECEC0925}" type="pres">
      <dgm:prSet presAssocID="{3200DF7F-430D-43DD-BDA5-1D803DCE8900}" presName="parentLin" presStyleCnt="0"/>
      <dgm:spPr/>
    </dgm:pt>
    <dgm:pt modelId="{A91E7F1A-48AC-48D6-9A07-8495A29A5FF5}" type="pres">
      <dgm:prSet presAssocID="{3200DF7F-430D-43DD-BDA5-1D803DCE8900}" presName="parentLeftMargin" presStyleLbl="node1" presStyleIdx="0" presStyleCnt="4"/>
      <dgm:spPr/>
      <dgm:t>
        <a:bodyPr/>
        <a:lstStyle/>
        <a:p>
          <a:endParaRPr lang="de-DE"/>
        </a:p>
      </dgm:t>
    </dgm:pt>
    <dgm:pt modelId="{0BDD62B0-99E7-40E5-8406-69CB856C5D4E}" type="pres">
      <dgm:prSet presAssocID="{3200DF7F-430D-43DD-BDA5-1D803DCE8900}" presName="parentText" presStyleLbl="node1" presStyleIdx="0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B5B9BC6-90ED-469E-926B-B091322D2287}" type="pres">
      <dgm:prSet presAssocID="{3200DF7F-430D-43DD-BDA5-1D803DCE8900}" presName="negativeSpace" presStyleCnt="0"/>
      <dgm:spPr/>
    </dgm:pt>
    <dgm:pt modelId="{D52EE033-2EBE-4579-B2FB-69C69A4F4C2D}" type="pres">
      <dgm:prSet presAssocID="{3200DF7F-430D-43DD-BDA5-1D803DCE8900}" presName="childText" presStyleLbl="conFgAcc1" presStyleIdx="0" presStyleCnt="4">
        <dgm:presLayoutVars>
          <dgm:bulletEnabled val="1"/>
        </dgm:presLayoutVars>
      </dgm:prSet>
      <dgm:spPr/>
    </dgm:pt>
    <dgm:pt modelId="{C276F753-2180-46D3-A4EB-7833AC34E75D}" type="pres">
      <dgm:prSet presAssocID="{6C06A3F3-85B8-4181-8EE7-5D6350DED9B1}" presName="spaceBetweenRectangles" presStyleCnt="0"/>
      <dgm:spPr/>
    </dgm:pt>
    <dgm:pt modelId="{45CA45DB-8AEB-4457-A50F-3A7DB89DE601}" type="pres">
      <dgm:prSet presAssocID="{36716BF4-809B-496F-B8CF-EBB9C5DC8748}" presName="parentLin" presStyleCnt="0"/>
      <dgm:spPr/>
    </dgm:pt>
    <dgm:pt modelId="{BA417881-8993-4D8A-B725-2084CABF289B}" type="pres">
      <dgm:prSet presAssocID="{36716BF4-809B-496F-B8CF-EBB9C5DC8748}" presName="parentLeftMargin" presStyleLbl="node1" presStyleIdx="0" presStyleCnt="4"/>
      <dgm:spPr/>
      <dgm:t>
        <a:bodyPr/>
        <a:lstStyle/>
        <a:p>
          <a:endParaRPr lang="de-DE"/>
        </a:p>
      </dgm:t>
    </dgm:pt>
    <dgm:pt modelId="{773AD7E0-EF71-4788-8F14-D33F6D1DB10A}" type="pres">
      <dgm:prSet presAssocID="{36716BF4-809B-496F-B8CF-EBB9C5DC8748}" presName="parentText" presStyleLbl="node1" presStyleIdx="1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69D5582-2E6F-4BD7-9F5F-A2D737A5F861}" type="pres">
      <dgm:prSet presAssocID="{36716BF4-809B-496F-B8CF-EBB9C5DC8748}" presName="negativeSpace" presStyleCnt="0"/>
      <dgm:spPr/>
    </dgm:pt>
    <dgm:pt modelId="{5DD25206-8CF4-49AA-A6B4-2F31D864CCF7}" type="pres">
      <dgm:prSet presAssocID="{36716BF4-809B-496F-B8CF-EBB9C5DC8748}" presName="childText" presStyleLbl="conFgAcc1" presStyleIdx="1" presStyleCnt="4">
        <dgm:presLayoutVars>
          <dgm:bulletEnabled val="1"/>
        </dgm:presLayoutVars>
      </dgm:prSet>
      <dgm:spPr/>
    </dgm:pt>
    <dgm:pt modelId="{ED749EAB-E746-4BA5-81AE-48AC452D0D31}" type="pres">
      <dgm:prSet presAssocID="{933C453A-1B7D-4A78-AEFD-842ECD2E355A}" presName="spaceBetweenRectangles" presStyleCnt="0"/>
      <dgm:spPr/>
    </dgm:pt>
    <dgm:pt modelId="{E37B63A9-85E2-4E8F-BB4A-0D4A6FA57E2B}" type="pres">
      <dgm:prSet presAssocID="{329482F8-84C2-4DA5-AA71-EC294FFDF3DE}" presName="parentLin" presStyleCnt="0"/>
      <dgm:spPr/>
    </dgm:pt>
    <dgm:pt modelId="{B2A174E6-FA3D-41B8-B4FD-EDD5556D0D60}" type="pres">
      <dgm:prSet presAssocID="{329482F8-84C2-4DA5-AA71-EC294FFDF3DE}" presName="parentLeftMargin" presStyleLbl="node1" presStyleIdx="1" presStyleCnt="4"/>
      <dgm:spPr/>
      <dgm:t>
        <a:bodyPr/>
        <a:lstStyle/>
        <a:p>
          <a:endParaRPr lang="de-DE"/>
        </a:p>
      </dgm:t>
    </dgm:pt>
    <dgm:pt modelId="{8221732B-CCB7-4111-9AFB-AB2C97E90B51}" type="pres">
      <dgm:prSet presAssocID="{329482F8-84C2-4DA5-AA71-EC294FFDF3DE}" presName="parentText" presStyleLbl="node1" presStyleIdx="2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E25D2DD-E513-4717-958F-2152A1D1BA04}" type="pres">
      <dgm:prSet presAssocID="{329482F8-84C2-4DA5-AA71-EC294FFDF3DE}" presName="negativeSpace" presStyleCnt="0"/>
      <dgm:spPr/>
    </dgm:pt>
    <dgm:pt modelId="{AA06EB81-DC4A-45C5-AE98-92D4457B2471}" type="pres">
      <dgm:prSet presAssocID="{329482F8-84C2-4DA5-AA71-EC294FFDF3DE}" presName="childText" presStyleLbl="conFgAcc1" presStyleIdx="2" presStyleCnt="4">
        <dgm:presLayoutVars>
          <dgm:bulletEnabled val="1"/>
        </dgm:presLayoutVars>
      </dgm:prSet>
      <dgm:spPr/>
    </dgm:pt>
    <dgm:pt modelId="{FB165FA9-5DC5-49EA-9DAD-7ADD679E3131}" type="pres">
      <dgm:prSet presAssocID="{071C8BF9-5660-478E-82D3-D33DBD4576C9}" presName="spaceBetweenRectangles" presStyleCnt="0"/>
      <dgm:spPr/>
    </dgm:pt>
    <dgm:pt modelId="{4CAE9176-57DF-45B5-BD24-852942E72F24}" type="pres">
      <dgm:prSet presAssocID="{C22DF546-D150-41B9-8F85-64FFDD669EE9}" presName="parentLin" presStyleCnt="0"/>
      <dgm:spPr/>
    </dgm:pt>
    <dgm:pt modelId="{F28DCEBC-E632-43F5-99D1-9B583FAE4B90}" type="pres">
      <dgm:prSet presAssocID="{C22DF546-D150-41B9-8F85-64FFDD669EE9}" presName="parentLeftMargin" presStyleLbl="node1" presStyleIdx="2" presStyleCnt="4"/>
      <dgm:spPr/>
      <dgm:t>
        <a:bodyPr/>
        <a:lstStyle/>
        <a:p>
          <a:endParaRPr lang="de-DE"/>
        </a:p>
      </dgm:t>
    </dgm:pt>
    <dgm:pt modelId="{474D8FB3-AAD3-471A-9415-134A8A4B7E6F}" type="pres">
      <dgm:prSet presAssocID="{C22DF546-D150-41B9-8F85-64FFDD669EE9}" presName="parentText" presStyleLbl="node1" presStyleIdx="3" presStyleCnt="4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A808FE5-C336-4270-A100-872B8464919B}" type="pres">
      <dgm:prSet presAssocID="{C22DF546-D150-41B9-8F85-64FFDD669EE9}" presName="negativeSpace" presStyleCnt="0"/>
      <dgm:spPr/>
    </dgm:pt>
    <dgm:pt modelId="{1277D2A7-9F9F-4475-B8D8-27CAE1D5092A}" type="pres">
      <dgm:prSet presAssocID="{C22DF546-D150-41B9-8F85-64FFDD669EE9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EDB274FF-1B5F-473D-A629-58010D8CA912}" srcId="{FB90DCB2-0B7C-42A3-8052-88AAE93C3DBB}" destId="{C22DF546-D150-41B9-8F85-64FFDD669EE9}" srcOrd="3" destOrd="0" parTransId="{4D188354-E87C-4E96-8CAF-2AD9E8B7B726}" sibTransId="{85748EFA-4156-40D4-9737-6787774B1514}"/>
    <dgm:cxn modelId="{5E19CB46-7DC0-4C16-971B-E835B9F73780}" type="presOf" srcId="{C22DF546-D150-41B9-8F85-64FFDD669EE9}" destId="{F28DCEBC-E632-43F5-99D1-9B583FAE4B90}" srcOrd="0" destOrd="0" presId="urn:microsoft.com/office/officeart/2005/8/layout/list1"/>
    <dgm:cxn modelId="{4D5F53BD-FA9F-4D7F-94DB-F68543B29392}" type="presOf" srcId="{329482F8-84C2-4DA5-AA71-EC294FFDF3DE}" destId="{8221732B-CCB7-4111-9AFB-AB2C97E90B51}" srcOrd="1" destOrd="0" presId="urn:microsoft.com/office/officeart/2005/8/layout/list1"/>
    <dgm:cxn modelId="{10BB2794-9D78-472B-8C1C-DFE5739968F4}" srcId="{FB90DCB2-0B7C-42A3-8052-88AAE93C3DBB}" destId="{36716BF4-809B-496F-B8CF-EBB9C5DC8748}" srcOrd="1" destOrd="0" parTransId="{DACFDD50-632C-4A4D-91D6-1CB0E7BB2EA2}" sibTransId="{933C453A-1B7D-4A78-AEFD-842ECD2E355A}"/>
    <dgm:cxn modelId="{10775C36-0BCA-45C9-AC2A-D7FE0E515409}" type="presOf" srcId="{3200DF7F-430D-43DD-BDA5-1D803DCE8900}" destId="{A91E7F1A-48AC-48D6-9A07-8495A29A5FF5}" srcOrd="0" destOrd="0" presId="urn:microsoft.com/office/officeart/2005/8/layout/list1"/>
    <dgm:cxn modelId="{825CD69F-D2F5-4D79-8A76-B267FF14C768}" type="presOf" srcId="{36716BF4-809B-496F-B8CF-EBB9C5DC8748}" destId="{BA417881-8993-4D8A-B725-2084CABF289B}" srcOrd="0" destOrd="0" presId="urn:microsoft.com/office/officeart/2005/8/layout/list1"/>
    <dgm:cxn modelId="{A1DD2F52-0B2B-49FE-8C6C-E2ABFE51AB39}" srcId="{FB90DCB2-0B7C-42A3-8052-88AAE93C3DBB}" destId="{3200DF7F-430D-43DD-BDA5-1D803DCE8900}" srcOrd="0" destOrd="0" parTransId="{6C3B6542-6CE2-4C1C-BAC1-9537BF7BBA6E}" sibTransId="{6C06A3F3-85B8-4181-8EE7-5D6350DED9B1}"/>
    <dgm:cxn modelId="{0417B717-9E17-4FF7-B2A4-F26D20E9257D}" srcId="{FB90DCB2-0B7C-42A3-8052-88AAE93C3DBB}" destId="{329482F8-84C2-4DA5-AA71-EC294FFDF3DE}" srcOrd="2" destOrd="0" parTransId="{774D942B-1616-4422-BE39-EC21E1A9B6E1}" sibTransId="{071C8BF9-5660-478E-82D3-D33DBD4576C9}"/>
    <dgm:cxn modelId="{A95DAE0F-2885-402E-AB32-E0C0E4544D40}" type="presOf" srcId="{36716BF4-809B-496F-B8CF-EBB9C5DC8748}" destId="{773AD7E0-EF71-4788-8F14-D33F6D1DB10A}" srcOrd="1" destOrd="0" presId="urn:microsoft.com/office/officeart/2005/8/layout/list1"/>
    <dgm:cxn modelId="{6601ADF1-CAD2-4F90-8BFB-24D9F0EEC61C}" type="presOf" srcId="{3200DF7F-430D-43DD-BDA5-1D803DCE8900}" destId="{0BDD62B0-99E7-40E5-8406-69CB856C5D4E}" srcOrd="1" destOrd="0" presId="urn:microsoft.com/office/officeart/2005/8/layout/list1"/>
    <dgm:cxn modelId="{CE78964F-DB7F-410B-BB11-4B3467DEA7DC}" type="presOf" srcId="{FB90DCB2-0B7C-42A3-8052-88AAE93C3DBB}" destId="{98EA4E39-136D-4C3D-9E01-A138D8E9AE10}" srcOrd="0" destOrd="0" presId="urn:microsoft.com/office/officeart/2005/8/layout/list1"/>
    <dgm:cxn modelId="{2ABFDE0B-CB00-4379-99BF-F473865DB5AD}" type="presOf" srcId="{329482F8-84C2-4DA5-AA71-EC294FFDF3DE}" destId="{B2A174E6-FA3D-41B8-B4FD-EDD5556D0D60}" srcOrd="0" destOrd="0" presId="urn:microsoft.com/office/officeart/2005/8/layout/list1"/>
    <dgm:cxn modelId="{D01A145D-A44F-4B73-92C1-EED05E5D5DC3}" type="presOf" srcId="{C22DF546-D150-41B9-8F85-64FFDD669EE9}" destId="{474D8FB3-AAD3-471A-9415-134A8A4B7E6F}" srcOrd="1" destOrd="0" presId="urn:microsoft.com/office/officeart/2005/8/layout/list1"/>
    <dgm:cxn modelId="{BE7AAC45-5B1F-4B3F-828F-F874043D6845}" type="presParOf" srcId="{98EA4E39-136D-4C3D-9E01-A138D8E9AE10}" destId="{EFCF0CF8-AE93-4828-884A-571AECEC0925}" srcOrd="0" destOrd="0" presId="urn:microsoft.com/office/officeart/2005/8/layout/list1"/>
    <dgm:cxn modelId="{FD26B8F3-9855-4D8D-9FF3-BB3B9FF4E438}" type="presParOf" srcId="{EFCF0CF8-AE93-4828-884A-571AECEC0925}" destId="{A91E7F1A-48AC-48D6-9A07-8495A29A5FF5}" srcOrd="0" destOrd="0" presId="urn:microsoft.com/office/officeart/2005/8/layout/list1"/>
    <dgm:cxn modelId="{432679B4-FE29-4F38-9FC7-3511E352F72D}" type="presParOf" srcId="{EFCF0CF8-AE93-4828-884A-571AECEC0925}" destId="{0BDD62B0-99E7-40E5-8406-69CB856C5D4E}" srcOrd="1" destOrd="0" presId="urn:microsoft.com/office/officeart/2005/8/layout/list1"/>
    <dgm:cxn modelId="{80DD2BD7-51F7-44CC-92DC-ABA3D58F70CA}" type="presParOf" srcId="{98EA4E39-136D-4C3D-9E01-A138D8E9AE10}" destId="{8B5B9BC6-90ED-469E-926B-B091322D2287}" srcOrd="1" destOrd="0" presId="urn:microsoft.com/office/officeart/2005/8/layout/list1"/>
    <dgm:cxn modelId="{5CA5FC9D-AC21-4245-8B72-8209C0FCB2B0}" type="presParOf" srcId="{98EA4E39-136D-4C3D-9E01-A138D8E9AE10}" destId="{D52EE033-2EBE-4579-B2FB-69C69A4F4C2D}" srcOrd="2" destOrd="0" presId="urn:microsoft.com/office/officeart/2005/8/layout/list1"/>
    <dgm:cxn modelId="{DF5FD9A2-0CAA-4E23-90FB-7BEAD51A7AFE}" type="presParOf" srcId="{98EA4E39-136D-4C3D-9E01-A138D8E9AE10}" destId="{C276F753-2180-46D3-A4EB-7833AC34E75D}" srcOrd="3" destOrd="0" presId="urn:microsoft.com/office/officeart/2005/8/layout/list1"/>
    <dgm:cxn modelId="{A834A239-AA04-4B01-8466-E1E8CE5D07B5}" type="presParOf" srcId="{98EA4E39-136D-4C3D-9E01-A138D8E9AE10}" destId="{45CA45DB-8AEB-4457-A50F-3A7DB89DE601}" srcOrd="4" destOrd="0" presId="urn:microsoft.com/office/officeart/2005/8/layout/list1"/>
    <dgm:cxn modelId="{58DEF4A1-6227-4019-85B7-80DC0180A385}" type="presParOf" srcId="{45CA45DB-8AEB-4457-A50F-3A7DB89DE601}" destId="{BA417881-8993-4D8A-B725-2084CABF289B}" srcOrd="0" destOrd="0" presId="urn:microsoft.com/office/officeart/2005/8/layout/list1"/>
    <dgm:cxn modelId="{616A7B52-7B58-4CA7-94BC-83BBF531D3FF}" type="presParOf" srcId="{45CA45DB-8AEB-4457-A50F-3A7DB89DE601}" destId="{773AD7E0-EF71-4788-8F14-D33F6D1DB10A}" srcOrd="1" destOrd="0" presId="urn:microsoft.com/office/officeart/2005/8/layout/list1"/>
    <dgm:cxn modelId="{364F0C98-2B39-4D58-A14C-835E5A97133A}" type="presParOf" srcId="{98EA4E39-136D-4C3D-9E01-A138D8E9AE10}" destId="{569D5582-2E6F-4BD7-9F5F-A2D737A5F861}" srcOrd="5" destOrd="0" presId="urn:microsoft.com/office/officeart/2005/8/layout/list1"/>
    <dgm:cxn modelId="{7E5D1ECE-24B1-4999-BB2D-B855826038A5}" type="presParOf" srcId="{98EA4E39-136D-4C3D-9E01-A138D8E9AE10}" destId="{5DD25206-8CF4-49AA-A6B4-2F31D864CCF7}" srcOrd="6" destOrd="0" presId="urn:microsoft.com/office/officeart/2005/8/layout/list1"/>
    <dgm:cxn modelId="{46A7B53E-2C5D-4BB0-99B6-E8FFE376D1A7}" type="presParOf" srcId="{98EA4E39-136D-4C3D-9E01-A138D8E9AE10}" destId="{ED749EAB-E746-4BA5-81AE-48AC452D0D31}" srcOrd="7" destOrd="0" presId="urn:microsoft.com/office/officeart/2005/8/layout/list1"/>
    <dgm:cxn modelId="{850AFAB1-D6B2-4538-A9AB-F9D3A3A88D24}" type="presParOf" srcId="{98EA4E39-136D-4C3D-9E01-A138D8E9AE10}" destId="{E37B63A9-85E2-4E8F-BB4A-0D4A6FA57E2B}" srcOrd="8" destOrd="0" presId="urn:microsoft.com/office/officeart/2005/8/layout/list1"/>
    <dgm:cxn modelId="{07B01192-CF8E-44F6-8DCF-9C5D84BD7F15}" type="presParOf" srcId="{E37B63A9-85E2-4E8F-BB4A-0D4A6FA57E2B}" destId="{B2A174E6-FA3D-41B8-B4FD-EDD5556D0D60}" srcOrd="0" destOrd="0" presId="urn:microsoft.com/office/officeart/2005/8/layout/list1"/>
    <dgm:cxn modelId="{CCA187EC-58A1-4BFE-A729-3BA3B33B929F}" type="presParOf" srcId="{E37B63A9-85E2-4E8F-BB4A-0D4A6FA57E2B}" destId="{8221732B-CCB7-4111-9AFB-AB2C97E90B51}" srcOrd="1" destOrd="0" presId="urn:microsoft.com/office/officeart/2005/8/layout/list1"/>
    <dgm:cxn modelId="{49645AAB-3565-49C8-AB7E-0162AED1C9F8}" type="presParOf" srcId="{98EA4E39-136D-4C3D-9E01-A138D8E9AE10}" destId="{FE25D2DD-E513-4717-958F-2152A1D1BA04}" srcOrd="9" destOrd="0" presId="urn:microsoft.com/office/officeart/2005/8/layout/list1"/>
    <dgm:cxn modelId="{0DC26A7C-F26D-4443-BB48-BBD362A69292}" type="presParOf" srcId="{98EA4E39-136D-4C3D-9E01-A138D8E9AE10}" destId="{AA06EB81-DC4A-45C5-AE98-92D4457B2471}" srcOrd="10" destOrd="0" presId="urn:microsoft.com/office/officeart/2005/8/layout/list1"/>
    <dgm:cxn modelId="{E6C9377E-66AB-4DC3-A206-B4394C7E66AC}" type="presParOf" srcId="{98EA4E39-136D-4C3D-9E01-A138D8E9AE10}" destId="{FB165FA9-5DC5-49EA-9DAD-7ADD679E3131}" srcOrd="11" destOrd="0" presId="urn:microsoft.com/office/officeart/2005/8/layout/list1"/>
    <dgm:cxn modelId="{E20D08F8-3B4F-4E12-B504-0C2372196E29}" type="presParOf" srcId="{98EA4E39-136D-4C3D-9E01-A138D8E9AE10}" destId="{4CAE9176-57DF-45B5-BD24-852942E72F24}" srcOrd="12" destOrd="0" presId="urn:microsoft.com/office/officeart/2005/8/layout/list1"/>
    <dgm:cxn modelId="{58FB8918-A8D2-42CA-9A93-146CDA5288DD}" type="presParOf" srcId="{4CAE9176-57DF-45B5-BD24-852942E72F24}" destId="{F28DCEBC-E632-43F5-99D1-9B583FAE4B90}" srcOrd="0" destOrd="0" presId="urn:microsoft.com/office/officeart/2005/8/layout/list1"/>
    <dgm:cxn modelId="{9237381F-BD50-455C-9F48-B30E10D74CE7}" type="presParOf" srcId="{4CAE9176-57DF-45B5-BD24-852942E72F24}" destId="{474D8FB3-AAD3-471A-9415-134A8A4B7E6F}" srcOrd="1" destOrd="0" presId="urn:microsoft.com/office/officeart/2005/8/layout/list1"/>
    <dgm:cxn modelId="{006780FF-D688-4DA2-AAE1-EB3A5DCF4F54}" type="presParOf" srcId="{98EA4E39-136D-4C3D-9E01-A138D8E9AE10}" destId="{4A808FE5-C336-4270-A100-872B8464919B}" srcOrd="13" destOrd="0" presId="urn:microsoft.com/office/officeart/2005/8/layout/list1"/>
    <dgm:cxn modelId="{81FBE3D4-7767-47BA-8A0A-61391C48AAC6}" type="presParOf" srcId="{98EA4E39-136D-4C3D-9E01-A138D8E9AE10}" destId="{1277D2A7-9F9F-4475-B8D8-27CAE1D5092A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B90DCB2-0B7C-42A3-8052-88AAE93C3DBB}" type="doc">
      <dgm:prSet loTypeId="urn:microsoft.com/office/officeart/2005/8/layout/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de-DE"/>
        </a:p>
      </dgm:t>
    </dgm:pt>
    <dgm:pt modelId="{3200DF7F-430D-43DD-BDA5-1D803DCE8900}">
      <dgm:prSet phldrT="[Text]" custT="1"/>
      <dgm:spPr>
        <a:solidFill>
          <a:srgbClr val="C00000"/>
        </a:solidFill>
      </dgm:spPr>
      <dgm:t>
        <a:bodyPr/>
        <a:lstStyle/>
        <a:p>
          <a:r>
            <a:rPr lang="de-DE" sz="1800" dirty="0" smtClean="0"/>
            <a:t>Ziel/Zweck</a:t>
          </a:r>
          <a:endParaRPr lang="de-DE" sz="1800" dirty="0"/>
        </a:p>
      </dgm:t>
    </dgm:pt>
    <dgm:pt modelId="{6C3B6542-6CE2-4C1C-BAC1-9537BF7BBA6E}" type="parTrans" cxnId="{A1DD2F52-0B2B-49FE-8C6C-E2ABFE51AB39}">
      <dgm:prSet/>
      <dgm:spPr/>
      <dgm:t>
        <a:bodyPr/>
        <a:lstStyle/>
        <a:p>
          <a:endParaRPr lang="de-DE"/>
        </a:p>
      </dgm:t>
    </dgm:pt>
    <dgm:pt modelId="{6C06A3F3-85B8-4181-8EE7-5D6350DED9B1}" type="sibTrans" cxnId="{A1DD2F52-0B2B-49FE-8C6C-E2ABFE51AB39}">
      <dgm:prSet/>
      <dgm:spPr/>
      <dgm:t>
        <a:bodyPr/>
        <a:lstStyle/>
        <a:p>
          <a:endParaRPr lang="de-DE"/>
        </a:p>
      </dgm:t>
    </dgm:pt>
    <dgm:pt modelId="{FD291698-FB27-41D6-98D8-BE0E69AE1D2A}">
      <dgm:prSet phldrT="[Text]" custT="1"/>
      <dgm:spPr>
        <a:solidFill>
          <a:srgbClr val="FF0000"/>
        </a:solidFill>
      </dgm:spPr>
      <dgm:t>
        <a:bodyPr/>
        <a:lstStyle/>
        <a:p>
          <a:r>
            <a:rPr lang="de-DE" sz="1800" dirty="0" smtClean="0"/>
            <a:t>Begriffserklärungen</a:t>
          </a:r>
          <a:endParaRPr lang="de-DE" sz="1800" dirty="0"/>
        </a:p>
      </dgm:t>
    </dgm:pt>
    <dgm:pt modelId="{185B3138-7BBE-4F92-8C9D-03285443DE93}" type="parTrans" cxnId="{B026802B-73D1-4DB9-912E-395E44F2530D}">
      <dgm:prSet/>
      <dgm:spPr/>
      <dgm:t>
        <a:bodyPr/>
        <a:lstStyle/>
        <a:p>
          <a:endParaRPr lang="de-DE"/>
        </a:p>
      </dgm:t>
    </dgm:pt>
    <dgm:pt modelId="{4CC97FDA-705D-4E1D-BC7E-E58E2A7F937B}" type="sibTrans" cxnId="{B026802B-73D1-4DB9-912E-395E44F2530D}">
      <dgm:prSet/>
      <dgm:spPr/>
      <dgm:t>
        <a:bodyPr/>
        <a:lstStyle/>
        <a:p>
          <a:endParaRPr lang="de-DE"/>
        </a:p>
      </dgm:t>
    </dgm:pt>
    <dgm:pt modelId="{ADEF0558-49A0-4B4A-98F0-57ACC26C4FDB}">
      <dgm:prSet phldrT="[Text]" custT="1"/>
      <dgm:spPr>
        <a:solidFill>
          <a:srgbClr val="FFC000"/>
        </a:solidFill>
      </dgm:spPr>
      <dgm:t>
        <a:bodyPr/>
        <a:lstStyle/>
        <a:p>
          <a:r>
            <a:rPr lang="de-DE" sz="1800" dirty="0" smtClean="0"/>
            <a:t>Geltungsbereich</a:t>
          </a:r>
          <a:endParaRPr lang="de-DE" sz="1800" dirty="0"/>
        </a:p>
      </dgm:t>
    </dgm:pt>
    <dgm:pt modelId="{1E1F6779-4917-4FD5-97E5-10560DA0EF7E}" type="parTrans" cxnId="{8198F335-53CC-49D6-8A33-B303499E9365}">
      <dgm:prSet/>
      <dgm:spPr/>
      <dgm:t>
        <a:bodyPr/>
        <a:lstStyle/>
        <a:p>
          <a:endParaRPr lang="de-DE"/>
        </a:p>
      </dgm:t>
    </dgm:pt>
    <dgm:pt modelId="{605D8FDB-01FB-4D62-AE60-F2ABC1C7325E}" type="sibTrans" cxnId="{8198F335-53CC-49D6-8A33-B303499E9365}">
      <dgm:prSet/>
      <dgm:spPr/>
      <dgm:t>
        <a:bodyPr/>
        <a:lstStyle/>
        <a:p>
          <a:endParaRPr lang="de-DE"/>
        </a:p>
      </dgm:t>
    </dgm:pt>
    <dgm:pt modelId="{CFCA1956-FE52-4913-827C-1F1AAFE1255D}">
      <dgm:prSet phldrT="[Text]" custT="1"/>
      <dgm:spPr>
        <a:solidFill>
          <a:srgbClr val="92D050"/>
        </a:solidFill>
      </dgm:spPr>
      <dgm:t>
        <a:bodyPr/>
        <a:lstStyle/>
        <a:p>
          <a:r>
            <a:rPr lang="de-DE" sz="1800" dirty="0" smtClean="0"/>
            <a:t>Verantwortlichkeiten</a:t>
          </a:r>
          <a:endParaRPr lang="de-DE" sz="1800" dirty="0"/>
        </a:p>
      </dgm:t>
    </dgm:pt>
    <dgm:pt modelId="{F64444AA-42A2-48F2-B020-3167071DF3DF}" type="parTrans" cxnId="{5DAE4DCB-1D5F-44D8-912A-AFD3D3DF1D1E}">
      <dgm:prSet/>
      <dgm:spPr/>
      <dgm:t>
        <a:bodyPr/>
        <a:lstStyle/>
        <a:p>
          <a:endParaRPr lang="de-DE"/>
        </a:p>
      </dgm:t>
    </dgm:pt>
    <dgm:pt modelId="{DB90D7CF-5EB8-41BA-860C-59BAFDD23316}" type="sibTrans" cxnId="{5DAE4DCB-1D5F-44D8-912A-AFD3D3DF1D1E}">
      <dgm:prSet/>
      <dgm:spPr/>
      <dgm:t>
        <a:bodyPr/>
        <a:lstStyle/>
        <a:p>
          <a:endParaRPr lang="de-DE"/>
        </a:p>
      </dgm:t>
    </dgm:pt>
    <dgm:pt modelId="{5F6475A1-BD7F-4CA0-85F4-E78F372CBFF0}">
      <dgm:prSet phldrT="[Text]" custT="1"/>
      <dgm:spPr>
        <a:solidFill>
          <a:srgbClr val="00B050"/>
        </a:solidFill>
      </dgm:spPr>
      <dgm:t>
        <a:bodyPr/>
        <a:lstStyle/>
        <a:p>
          <a:r>
            <a:rPr lang="de-DE" sz="1800" dirty="0" smtClean="0"/>
            <a:t>Ablauf/Festlegungen</a:t>
          </a:r>
          <a:endParaRPr lang="de-DE" sz="1800" dirty="0"/>
        </a:p>
      </dgm:t>
    </dgm:pt>
    <dgm:pt modelId="{F08339A7-2BDD-4F4B-9EF3-104BEF1D0C96}" type="parTrans" cxnId="{9C3BDA39-FA79-486A-8735-5B7C07E0FDA2}">
      <dgm:prSet/>
      <dgm:spPr/>
      <dgm:t>
        <a:bodyPr/>
        <a:lstStyle/>
        <a:p>
          <a:endParaRPr lang="de-DE"/>
        </a:p>
      </dgm:t>
    </dgm:pt>
    <dgm:pt modelId="{5CFD1DD5-A48C-4A03-9D3A-405ED1C64469}" type="sibTrans" cxnId="{9C3BDA39-FA79-486A-8735-5B7C07E0FDA2}">
      <dgm:prSet/>
      <dgm:spPr/>
      <dgm:t>
        <a:bodyPr/>
        <a:lstStyle/>
        <a:p>
          <a:endParaRPr lang="de-DE"/>
        </a:p>
      </dgm:t>
    </dgm:pt>
    <dgm:pt modelId="{65C93316-79AD-4CFD-B6AE-67BB0AF57E29}">
      <dgm:prSet phldrT="[Text]" custT="1"/>
      <dgm:spPr>
        <a:solidFill>
          <a:srgbClr val="00B0F0"/>
        </a:solidFill>
      </dgm:spPr>
      <dgm:t>
        <a:bodyPr/>
        <a:lstStyle/>
        <a:p>
          <a:r>
            <a:rPr lang="de-DE" sz="1800" dirty="0" smtClean="0"/>
            <a:t>Mitgeltende Unterlagen</a:t>
          </a:r>
          <a:endParaRPr lang="de-DE" sz="1800" dirty="0"/>
        </a:p>
      </dgm:t>
    </dgm:pt>
    <dgm:pt modelId="{42D46FB3-5C4B-485A-82F6-6137534CD2CC}" type="parTrans" cxnId="{957536B4-DE93-418C-88E0-FF3C06AA09AA}">
      <dgm:prSet/>
      <dgm:spPr/>
      <dgm:t>
        <a:bodyPr/>
        <a:lstStyle/>
        <a:p>
          <a:endParaRPr lang="de-DE"/>
        </a:p>
      </dgm:t>
    </dgm:pt>
    <dgm:pt modelId="{A1981907-318D-4000-BD2A-F87AFB6C3B36}" type="sibTrans" cxnId="{957536B4-DE93-418C-88E0-FF3C06AA09AA}">
      <dgm:prSet/>
      <dgm:spPr/>
      <dgm:t>
        <a:bodyPr/>
        <a:lstStyle/>
        <a:p>
          <a:endParaRPr lang="de-DE"/>
        </a:p>
      </dgm:t>
    </dgm:pt>
    <dgm:pt modelId="{86A1943C-03C3-4EE4-9679-C23AD220D2D8}">
      <dgm:prSet phldrT="[Text]" custT="1"/>
      <dgm:spPr>
        <a:solidFill>
          <a:srgbClr val="0070C0"/>
        </a:solidFill>
      </dgm:spPr>
      <dgm:t>
        <a:bodyPr/>
        <a:lstStyle/>
        <a:p>
          <a:r>
            <a:rPr lang="de-DE" sz="1800" dirty="0" smtClean="0"/>
            <a:t>Aufzeichnungen</a:t>
          </a:r>
          <a:endParaRPr lang="de-DE" sz="1800" dirty="0"/>
        </a:p>
      </dgm:t>
    </dgm:pt>
    <dgm:pt modelId="{59BA48BA-AF05-466C-A04D-E786F13DAFEF}" type="parTrans" cxnId="{3DFAA6F2-0B15-4789-BCB2-22B73196225D}">
      <dgm:prSet/>
      <dgm:spPr/>
      <dgm:t>
        <a:bodyPr/>
        <a:lstStyle/>
        <a:p>
          <a:endParaRPr lang="de-DE"/>
        </a:p>
      </dgm:t>
    </dgm:pt>
    <dgm:pt modelId="{208AA7E8-DCE6-48BB-8FDC-CC3CCE2EE78F}" type="sibTrans" cxnId="{3DFAA6F2-0B15-4789-BCB2-22B73196225D}">
      <dgm:prSet/>
      <dgm:spPr/>
      <dgm:t>
        <a:bodyPr/>
        <a:lstStyle/>
        <a:p>
          <a:endParaRPr lang="de-DE"/>
        </a:p>
      </dgm:t>
    </dgm:pt>
    <dgm:pt modelId="{98EA4E39-136D-4C3D-9E01-A138D8E9AE10}" type="pres">
      <dgm:prSet presAssocID="{FB90DCB2-0B7C-42A3-8052-88AAE93C3DBB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de-DE"/>
        </a:p>
      </dgm:t>
    </dgm:pt>
    <dgm:pt modelId="{EFCF0CF8-AE93-4828-884A-571AECEC0925}" type="pres">
      <dgm:prSet presAssocID="{3200DF7F-430D-43DD-BDA5-1D803DCE8900}" presName="parentLin" presStyleCnt="0"/>
      <dgm:spPr/>
    </dgm:pt>
    <dgm:pt modelId="{A91E7F1A-48AC-48D6-9A07-8495A29A5FF5}" type="pres">
      <dgm:prSet presAssocID="{3200DF7F-430D-43DD-BDA5-1D803DCE8900}" presName="parentLeftMargin" presStyleLbl="node1" presStyleIdx="0" presStyleCnt="7"/>
      <dgm:spPr/>
      <dgm:t>
        <a:bodyPr/>
        <a:lstStyle/>
        <a:p>
          <a:endParaRPr lang="de-DE"/>
        </a:p>
      </dgm:t>
    </dgm:pt>
    <dgm:pt modelId="{0BDD62B0-99E7-40E5-8406-69CB856C5D4E}" type="pres">
      <dgm:prSet presAssocID="{3200DF7F-430D-43DD-BDA5-1D803DCE8900}" presName="parentText" presStyleLbl="node1" presStyleIdx="0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8B5B9BC6-90ED-469E-926B-B091322D2287}" type="pres">
      <dgm:prSet presAssocID="{3200DF7F-430D-43DD-BDA5-1D803DCE8900}" presName="negativeSpace" presStyleCnt="0"/>
      <dgm:spPr/>
    </dgm:pt>
    <dgm:pt modelId="{D52EE033-2EBE-4579-B2FB-69C69A4F4C2D}" type="pres">
      <dgm:prSet presAssocID="{3200DF7F-430D-43DD-BDA5-1D803DCE8900}" presName="childText" presStyleLbl="conFgAcc1" presStyleIdx="0" presStyleCnt="7">
        <dgm:presLayoutVars>
          <dgm:bulletEnabled val="1"/>
        </dgm:presLayoutVars>
      </dgm:prSet>
      <dgm:spPr/>
    </dgm:pt>
    <dgm:pt modelId="{C276F753-2180-46D3-A4EB-7833AC34E75D}" type="pres">
      <dgm:prSet presAssocID="{6C06A3F3-85B8-4181-8EE7-5D6350DED9B1}" presName="spaceBetweenRectangles" presStyleCnt="0"/>
      <dgm:spPr/>
    </dgm:pt>
    <dgm:pt modelId="{ADD2009D-6AC5-4E6E-B86E-E0C25582A616}" type="pres">
      <dgm:prSet presAssocID="{FD291698-FB27-41D6-98D8-BE0E69AE1D2A}" presName="parentLin" presStyleCnt="0"/>
      <dgm:spPr/>
    </dgm:pt>
    <dgm:pt modelId="{8F0FA241-5106-4572-A4FD-1EC1AAA6EA46}" type="pres">
      <dgm:prSet presAssocID="{FD291698-FB27-41D6-98D8-BE0E69AE1D2A}" presName="parentLeftMargin" presStyleLbl="node1" presStyleIdx="0" presStyleCnt="7"/>
      <dgm:spPr/>
      <dgm:t>
        <a:bodyPr/>
        <a:lstStyle/>
        <a:p>
          <a:endParaRPr lang="de-DE"/>
        </a:p>
      </dgm:t>
    </dgm:pt>
    <dgm:pt modelId="{58722B8B-F752-45FA-979B-0F06384FCCD8}" type="pres">
      <dgm:prSet presAssocID="{FD291698-FB27-41D6-98D8-BE0E69AE1D2A}" presName="parentText" presStyleLbl="node1" presStyleIdx="1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FE0E2047-7B2E-468E-B4C7-704430BCDE3B}" type="pres">
      <dgm:prSet presAssocID="{FD291698-FB27-41D6-98D8-BE0E69AE1D2A}" presName="negativeSpace" presStyleCnt="0"/>
      <dgm:spPr/>
    </dgm:pt>
    <dgm:pt modelId="{4F37EB9A-6E0D-4B27-80D7-06854F8A952D}" type="pres">
      <dgm:prSet presAssocID="{FD291698-FB27-41D6-98D8-BE0E69AE1D2A}" presName="childText" presStyleLbl="conFgAcc1" presStyleIdx="1" presStyleCnt="7">
        <dgm:presLayoutVars>
          <dgm:bulletEnabled val="1"/>
        </dgm:presLayoutVars>
      </dgm:prSet>
      <dgm:spPr/>
    </dgm:pt>
    <dgm:pt modelId="{AB960242-2D6C-460A-90A0-80BA0862FC0D}" type="pres">
      <dgm:prSet presAssocID="{4CC97FDA-705D-4E1D-BC7E-E58E2A7F937B}" presName="spaceBetweenRectangles" presStyleCnt="0"/>
      <dgm:spPr/>
    </dgm:pt>
    <dgm:pt modelId="{99928E48-4FB0-4F2F-8712-3E69F70FED2B}" type="pres">
      <dgm:prSet presAssocID="{ADEF0558-49A0-4B4A-98F0-57ACC26C4FDB}" presName="parentLin" presStyleCnt="0"/>
      <dgm:spPr/>
    </dgm:pt>
    <dgm:pt modelId="{863E3126-A29E-4A39-945A-EAA68A353796}" type="pres">
      <dgm:prSet presAssocID="{ADEF0558-49A0-4B4A-98F0-57ACC26C4FDB}" presName="parentLeftMargin" presStyleLbl="node1" presStyleIdx="1" presStyleCnt="7"/>
      <dgm:spPr/>
      <dgm:t>
        <a:bodyPr/>
        <a:lstStyle/>
        <a:p>
          <a:endParaRPr lang="de-DE"/>
        </a:p>
      </dgm:t>
    </dgm:pt>
    <dgm:pt modelId="{7D7B6CA6-4E3A-4BD9-ABAA-163E9D2A3A96}" type="pres">
      <dgm:prSet presAssocID="{ADEF0558-49A0-4B4A-98F0-57ACC26C4FDB}" presName="parentText" presStyleLbl="node1" presStyleIdx="2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3DAA74BE-37A9-4740-8451-94AD56349D47}" type="pres">
      <dgm:prSet presAssocID="{ADEF0558-49A0-4B4A-98F0-57ACC26C4FDB}" presName="negativeSpace" presStyleCnt="0"/>
      <dgm:spPr/>
    </dgm:pt>
    <dgm:pt modelId="{8029CE45-6567-4D00-8C01-32D95E05DC66}" type="pres">
      <dgm:prSet presAssocID="{ADEF0558-49A0-4B4A-98F0-57ACC26C4FDB}" presName="childText" presStyleLbl="conFgAcc1" presStyleIdx="2" presStyleCnt="7">
        <dgm:presLayoutVars>
          <dgm:bulletEnabled val="1"/>
        </dgm:presLayoutVars>
      </dgm:prSet>
      <dgm:spPr/>
    </dgm:pt>
    <dgm:pt modelId="{FEABDA33-33F7-456B-8C43-8FC87B8433D2}" type="pres">
      <dgm:prSet presAssocID="{605D8FDB-01FB-4D62-AE60-F2ABC1C7325E}" presName="spaceBetweenRectangles" presStyleCnt="0"/>
      <dgm:spPr/>
    </dgm:pt>
    <dgm:pt modelId="{4D70257B-48B7-421B-B064-64DAAF9E8FC4}" type="pres">
      <dgm:prSet presAssocID="{CFCA1956-FE52-4913-827C-1F1AAFE1255D}" presName="parentLin" presStyleCnt="0"/>
      <dgm:spPr/>
    </dgm:pt>
    <dgm:pt modelId="{582BB717-D4ED-4408-ABF5-B0EF6D8CA82D}" type="pres">
      <dgm:prSet presAssocID="{CFCA1956-FE52-4913-827C-1F1AAFE1255D}" presName="parentLeftMargin" presStyleLbl="node1" presStyleIdx="2" presStyleCnt="7"/>
      <dgm:spPr/>
      <dgm:t>
        <a:bodyPr/>
        <a:lstStyle/>
        <a:p>
          <a:endParaRPr lang="de-DE"/>
        </a:p>
      </dgm:t>
    </dgm:pt>
    <dgm:pt modelId="{7F5373C3-29B6-462B-A171-E4C72F2C5FA8}" type="pres">
      <dgm:prSet presAssocID="{CFCA1956-FE52-4913-827C-1F1AAFE1255D}" presName="parentText" presStyleLbl="node1" presStyleIdx="3" presStyleCnt="7" custLinFactNeighborX="8265" custLinFactNeighborY="-7822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E4041AB-A22A-403E-B43E-7BAD56A0ECB3}" type="pres">
      <dgm:prSet presAssocID="{CFCA1956-FE52-4913-827C-1F1AAFE1255D}" presName="negativeSpace" presStyleCnt="0"/>
      <dgm:spPr/>
    </dgm:pt>
    <dgm:pt modelId="{005D98EE-71C0-426E-A236-7CA8511D7C0C}" type="pres">
      <dgm:prSet presAssocID="{CFCA1956-FE52-4913-827C-1F1AAFE1255D}" presName="childText" presStyleLbl="conFgAcc1" presStyleIdx="3" presStyleCnt="7">
        <dgm:presLayoutVars>
          <dgm:bulletEnabled val="1"/>
        </dgm:presLayoutVars>
      </dgm:prSet>
      <dgm:spPr/>
    </dgm:pt>
    <dgm:pt modelId="{7460232F-4553-4979-BCFA-DAB0D555888C}" type="pres">
      <dgm:prSet presAssocID="{DB90D7CF-5EB8-41BA-860C-59BAFDD23316}" presName="spaceBetweenRectangles" presStyleCnt="0"/>
      <dgm:spPr/>
    </dgm:pt>
    <dgm:pt modelId="{9A14DB7D-B2D3-441F-98B8-01705BABD6A7}" type="pres">
      <dgm:prSet presAssocID="{5F6475A1-BD7F-4CA0-85F4-E78F372CBFF0}" presName="parentLin" presStyleCnt="0"/>
      <dgm:spPr/>
    </dgm:pt>
    <dgm:pt modelId="{6E65DAD8-C19D-4666-8F76-7C1BF485A72A}" type="pres">
      <dgm:prSet presAssocID="{5F6475A1-BD7F-4CA0-85F4-E78F372CBFF0}" presName="parentLeftMargin" presStyleLbl="node1" presStyleIdx="3" presStyleCnt="7"/>
      <dgm:spPr/>
      <dgm:t>
        <a:bodyPr/>
        <a:lstStyle/>
        <a:p>
          <a:endParaRPr lang="de-DE"/>
        </a:p>
      </dgm:t>
    </dgm:pt>
    <dgm:pt modelId="{2B17D99C-927C-44CD-81C2-F95E7DC1C078}" type="pres">
      <dgm:prSet presAssocID="{5F6475A1-BD7F-4CA0-85F4-E78F372CBFF0}" presName="parentText" presStyleLbl="node1" presStyleIdx="4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CE4D7F8A-B36A-4C7E-8D4A-8AB73341989E}" type="pres">
      <dgm:prSet presAssocID="{5F6475A1-BD7F-4CA0-85F4-E78F372CBFF0}" presName="negativeSpace" presStyleCnt="0"/>
      <dgm:spPr/>
    </dgm:pt>
    <dgm:pt modelId="{B2FF1F89-92A1-470C-A477-4DDFB4F09603}" type="pres">
      <dgm:prSet presAssocID="{5F6475A1-BD7F-4CA0-85F4-E78F372CBFF0}" presName="childText" presStyleLbl="conFgAcc1" presStyleIdx="4" presStyleCnt="7">
        <dgm:presLayoutVars>
          <dgm:bulletEnabled val="1"/>
        </dgm:presLayoutVars>
      </dgm:prSet>
      <dgm:spPr/>
    </dgm:pt>
    <dgm:pt modelId="{335F5920-C199-4D9D-A9E6-125FC48EC38A}" type="pres">
      <dgm:prSet presAssocID="{5CFD1DD5-A48C-4A03-9D3A-405ED1C64469}" presName="spaceBetweenRectangles" presStyleCnt="0"/>
      <dgm:spPr/>
    </dgm:pt>
    <dgm:pt modelId="{46820C8E-18D4-4FBB-ACC3-E9C946822E10}" type="pres">
      <dgm:prSet presAssocID="{65C93316-79AD-4CFD-B6AE-67BB0AF57E29}" presName="parentLin" presStyleCnt="0"/>
      <dgm:spPr/>
    </dgm:pt>
    <dgm:pt modelId="{9A4B8435-D454-4C49-8C4E-A7084D3623F1}" type="pres">
      <dgm:prSet presAssocID="{65C93316-79AD-4CFD-B6AE-67BB0AF57E29}" presName="parentLeftMargin" presStyleLbl="node1" presStyleIdx="4" presStyleCnt="7"/>
      <dgm:spPr/>
      <dgm:t>
        <a:bodyPr/>
        <a:lstStyle/>
        <a:p>
          <a:endParaRPr lang="de-DE"/>
        </a:p>
      </dgm:t>
    </dgm:pt>
    <dgm:pt modelId="{E4514BD2-959E-409B-8FDE-5ADC56B2AC98}" type="pres">
      <dgm:prSet presAssocID="{65C93316-79AD-4CFD-B6AE-67BB0AF57E29}" presName="parentText" presStyleLbl="node1" presStyleIdx="5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96D88D6-8941-4392-8342-1AE21F27869D}" type="pres">
      <dgm:prSet presAssocID="{65C93316-79AD-4CFD-B6AE-67BB0AF57E29}" presName="negativeSpace" presStyleCnt="0"/>
      <dgm:spPr/>
    </dgm:pt>
    <dgm:pt modelId="{AA909B2F-CC7E-42BA-8030-D7FF3BAFDEAB}" type="pres">
      <dgm:prSet presAssocID="{65C93316-79AD-4CFD-B6AE-67BB0AF57E29}" presName="childText" presStyleLbl="conFgAcc1" presStyleIdx="5" presStyleCnt="7">
        <dgm:presLayoutVars>
          <dgm:bulletEnabled val="1"/>
        </dgm:presLayoutVars>
      </dgm:prSet>
      <dgm:spPr/>
    </dgm:pt>
    <dgm:pt modelId="{63AB4FFE-E64A-4AF3-A716-69D6EE3EA17B}" type="pres">
      <dgm:prSet presAssocID="{A1981907-318D-4000-BD2A-F87AFB6C3B36}" presName="spaceBetweenRectangles" presStyleCnt="0"/>
      <dgm:spPr/>
    </dgm:pt>
    <dgm:pt modelId="{B2F6126F-2A42-4FCE-888F-DAF2A7A041A0}" type="pres">
      <dgm:prSet presAssocID="{86A1943C-03C3-4EE4-9679-C23AD220D2D8}" presName="parentLin" presStyleCnt="0"/>
      <dgm:spPr/>
    </dgm:pt>
    <dgm:pt modelId="{6DCA61E9-AFC3-4B84-A8FC-54A7B79859FF}" type="pres">
      <dgm:prSet presAssocID="{86A1943C-03C3-4EE4-9679-C23AD220D2D8}" presName="parentLeftMargin" presStyleLbl="node1" presStyleIdx="5" presStyleCnt="7"/>
      <dgm:spPr/>
      <dgm:t>
        <a:bodyPr/>
        <a:lstStyle/>
        <a:p>
          <a:endParaRPr lang="de-DE"/>
        </a:p>
      </dgm:t>
    </dgm:pt>
    <dgm:pt modelId="{C01793A4-612A-4788-9822-49819C757BB5}" type="pres">
      <dgm:prSet presAssocID="{86A1943C-03C3-4EE4-9679-C23AD220D2D8}" presName="parentText" presStyleLbl="node1" presStyleIdx="6" presStyleCnt="7">
        <dgm:presLayoutVars>
          <dgm:chMax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59501961-792F-4B78-A778-BD8E257C8F9E}" type="pres">
      <dgm:prSet presAssocID="{86A1943C-03C3-4EE4-9679-C23AD220D2D8}" presName="negativeSpace" presStyleCnt="0"/>
      <dgm:spPr/>
    </dgm:pt>
    <dgm:pt modelId="{F55D8B7D-EDE5-4255-8D71-6B3FF05A763F}" type="pres">
      <dgm:prSet presAssocID="{86A1943C-03C3-4EE4-9679-C23AD220D2D8}" presName="childText" presStyleLbl="conFgAcc1" presStyleIdx="6" presStyleCnt="7">
        <dgm:presLayoutVars>
          <dgm:bulletEnabled val="1"/>
        </dgm:presLayoutVars>
      </dgm:prSet>
      <dgm:spPr/>
    </dgm:pt>
  </dgm:ptLst>
  <dgm:cxnLst>
    <dgm:cxn modelId="{209EF422-F5E8-4ECE-8214-23C9CD9D7688}" type="presOf" srcId="{CFCA1956-FE52-4913-827C-1F1AAFE1255D}" destId="{7F5373C3-29B6-462B-A171-E4C72F2C5FA8}" srcOrd="1" destOrd="0" presId="urn:microsoft.com/office/officeart/2005/8/layout/list1"/>
    <dgm:cxn modelId="{DAD6825C-0727-4F91-86E8-2FEC243DD0A4}" type="presOf" srcId="{86A1943C-03C3-4EE4-9679-C23AD220D2D8}" destId="{6DCA61E9-AFC3-4B84-A8FC-54A7B79859FF}" srcOrd="0" destOrd="0" presId="urn:microsoft.com/office/officeart/2005/8/layout/list1"/>
    <dgm:cxn modelId="{456830A6-F5DF-4CEE-88D7-95729E4899FA}" type="presOf" srcId="{ADEF0558-49A0-4B4A-98F0-57ACC26C4FDB}" destId="{863E3126-A29E-4A39-945A-EAA68A353796}" srcOrd="0" destOrd="0" presId="urn:microsoft.com/office/officeart/2005/8/layout/list1"/>
    <dgm:cxn modelId="{547C0798-0260-4DBF-B937-D3880BDAFD5D}" type="presOf" srcId="{5F6475A1-BD7F-4CA0-85F4-E78F372CBFF0}" destId="{2B17D99C-927C-44CD-81C2-F95E7DC1C078}" srcOrd="1" destOrd="0" presId="urn:microsoft.com/office/officeart/2005/8/layout/list1"/>
    <dgm:cxn modelId="{8419756F-317D-4B08-9AF7-167D081BCC1E}" type="presOf" srcId="{ADEF0558-49A0-4B4A-98F0-57ACC26C4FDB}" destId="{7D7B6CA6-4E3A-4BD9-ABAA-163E9D2A3A96}" srcOrd="1" destOrd="0" presId="urn:microsoft.com/office/officeart/2005/8/layout/list1"/>
    <dgm:cxn modelId="{CE78964F-DB7F-410B-BB11-4B3467DEA7DC}" type="presOf" srcId="{FB90DCB2-0B7C-42A3-8052-88AAE93C3DBB}" destId="{98EA4E39-136D-4C3D-9E01-A138D8E9AE10}" srcOrd="0" destOrd="0" presId="urn:microsoft.com/office/officeart/2005/8/layout/list1"/>
    <dgm:cxn modelId="{3DFAA6F2-0B15-4789-BCB2-22B73196225D}" srcId="{FB90DCB2-0B7C-42A3-8052-88AAE93C3DBB}" destId="{86A1943C-03C3-4EE4-9679-C23AD220D2D8}" srcOrd="6" destOrd="0" parTransId="{59BA48BA-AF05-466C-A04D-E786F13DAFEF}" sibTransId="{208AA7E8-DCE6-48BB-8FDC-CC3CCE2EE78F}"/>
    <dgm:cxn modelId="{50BDE6C2-27B1-433E-9D09-B89ADD6A50AC}" type="presOf" srcId="{5F6475A1-BD7F-4CA0-85F4-E78F372CBFF0}" destId="{6E65DAD8-C19D-4666-8F76-7C1BF485A72A}" srcOrd="0" destOrd="0" presId="urn:microsoft.com/office/officeart/2005/8/layout/list1"/>
    <dgm:cxn modelId="{CA707CFC-7C84-480E-BD02-2BBD76B4F98E}" type="presOf" srcId="{FD291698-FB27-41D6-98D8-BE0E69AE1D2A}" destId="{8F0FA241-5106-4572-A4FD-1EC1AAA6EA46}" srcOrd="0" destOrd="0" presId="urn:microsoft.com/office/officeart/2005/8/layout/list1"/>
    <dgm:cxn modelId="{A1DD2F52-0B2B-49FE-8C6C-E2ABFE51AB39}" srcId="{FB90DCB2-0B7C-42A3-8052-88AAE93C3DBB}" destId="{3200DF7F-430D-43DD-BDA5-1D803DCE8900}" srcOrd="0" destOrd="0" parTransId="{6C3B6542-6CE2-4C1C-BAC1-9537BF7BBA6E}" sibTransId="{6C06A3F3-85B8-4181-8EE7-5D6350DED9B1}"/>
    <dgm:cxn modelId="{B026802B-73D1-4DB9-912E-395E44F2530D}" srcId="{FB90DCB2-0B7C-42A3-8052-88AAE93C3DBB}" destId="{FD291698-FB27-41D6-98D8-BE0E69AE1D2A}" srcOrd="1" destOrd="0" parTransId="{185B3138-7BBE-4F92-8C9D-03285443DE93}" sibTransId="{4CC97FDA-705D-4E1D-BC7E-E58E2A7F937B}"/>
    <dgm:cxn modelId="{6601ADF1-CAD2-4F90-8BFB-24D9F0EEC61C}" type="presOf" srcId="{3200DF7F-430D-43DD-BDA5-1D803DCE8900}" destId="{0BDD62B0-99E7-40E5-8406-69CB856C5D4E}" srcOrd="1" destOrd="0" presId="urn:microsoft.com/office/officeart/2005/8/layout/list1"/>
    <dgm:cxn modelId="{10775C36-0BCA-45C9-AC2A-D7FE0E515409}" type="presOf" srcId="{3200DF7F-430D-43DD-BDA5-1D803DCE8900}" destId="{A91E7F1A-48AC-48D6-9A07-8495A29A5FF5}" srcOrd="0" destOrd="0" presId="urn:microsoft.com/office/officeart/2005/8/layout/list1"/>
    <dgm:cxn modelId="{036A6995-8AF8-46C2-B284-92B9EAEAB94B}" type="presOf" srcId="{65C93316-79AD-4CFD-B6AE-67BB0AF57E29}" destId="{9A4B8435-D454-4C49-8C4E-A7084D3623F1}" srcOrd="0" destOrd="0" presId="urn:microsoft.com/office/officeart/2005/8/layout/list1"/>
    <dgm:cxn modelId="{8198F335-53CC-49D6-8A33-B303499E9365}" srcId="{FB90DCB2-0B7C-42A3-8052-88AAE93C3DBB}" destId="{ADEF0558-49A0-4B4A-98F0-57ACC26C4FDB}" srcOrd="2" destOrd="0" parTransId="{1E1F6779-4917-4FD5-97E5-10560DA0EF7E}" sibTransId="{605D8FDB-01FB-4D62-AE60-F2ABC1C7325E}"/>
    <dgm:cxn modelId="{F5791A33-7B1F-4D18-8F3A-86901467B8E5}" type="presOf" srcId="{CFCA1956-FE52-4913-827C-1F1AAFE1255D}" destId="{582BB717-D4ED-4408-ABF5-B0EF6D8CA82D}" srcOrd="0" destOrd="0" presId="urn:microsoft.com/office/officeart/2005/8/layout/list1"/>
    <dgm:cxn modelId="{ED183BF0-4724-4C6A-8AC9-A26A95305B5F}" type="presOf" srcId="{65C93316-79AD-4CFD-B6AE-67BB0AF57E29}" destId="{E4514BD2-959E-409B-8FDE-5ADC56B2AC98}" srcOrd="1" destOrd="0" presId="urn:microsoft.com/office/officeart/2005/8/layout/list1"/>
    <dgm:cxn modelId="{9C3BDA39-FA79-486A-8735-5B7C07E0FDA2}" srcId="{FB90DCB2-0B7C-42A3-8052-88AAE93C3DBB}" destId="{5F6475A1-BD7F-4CA0-85F4-E78F372CBFF0}" srcOrd="4" destOrd="0" parTransId="{F08339A7-2BDD-4F4B-9EF3-104BEF1D0C96}" sibTransId="{5CFD1DD5-A48C-4A03-9D3A-405ED1C64469}"/>
    <dgm:cxn modelId="{700986C5-4B6F-4814-A365-C4274E38D0DB}" type="presOf" srcId="{86A1943C-03C3-4EE4-9679-C23AD220D2D8}" destId="{C01793A4-612A-4788-9822-49819C757BB5}" srcOrd="1" destOrd="0" presId="urn:microsoft.com/office/officeart/2005/8/layout/list1"/>
    <dgm:cxn modelId="{5DAE4DCB-1D5F-44D8-912A-AFD3D3DF1D1E}" srcId="{FB90DCB2-0B7C-42A3-8052-88AAE93C3DBB}" destId="{CFCA1956-FE52-4913-827C-1F1AAFE1255D}" srcOrd="3" destOrd="0" parTransId="{F64444AA-42A2-48F2-B020-3167071DF3DF}" sibTransId="{DB90D7CF-5EB8-41BA-860C-59BAFDD23316}"/>
    <dgm:cxn modelId="{9C249C62-7053-4679-878B-A62E7EF50ED7}" type="presOf" srcId="{FD291698-FB27-41D6-98D8-BE0E69AE1D2A}" destId="{58722B8B-F752-45FA-979B-0F06384FCCD8}" srcOrd="1" destOrd="0" presId="urn:microsoft.com/office/officeart/2005/8/layout/list1"/>
    <dgm:cxn modelId="{957536B4-DE93-418C-88E0-FF3C06AA09AA}" srcId="{FB90DCB2-0B7C-42A3-8052-88AAE93C3DBB}" destId="{65C93316-79AD-4CFD-B6AE-67BB0AF57E29}" srcOrd="5" destOrd="0" parTransId="{42D46FB3-5C4B-485A-82F6-6137534CD2CC}" sibTransId="{A1981907-318D-4000-BD2A-F87AFB6C3B36}"/>
    <dgm:cxn modelId="{BE7AAC45-5B1F-4B3F-828F-F874043D6845}" type="presParOf" srcId="{98EA4E39-136D-4C3D-9E01-A138D8E9AE10}" destId="{EFCF0CF8-AE93-4828-884A-571AECEC0925}" srcOrd="0" destOrd="0" presId="urn:microsoft.com/office/officeart/2005/8/layout/list1"/>
    <dgm:cxn modelId="{FD26B8F3-9855-4D8D-9FF3-BB3B9FF4E438}" type="presParOf" srcId="{EFCF0CF8-AE93-4828-884A-571AECEC0925}" destId="{A91E7F1A-48AC-48D6-9A07-8495A29A5FF5}" srcOrd="0" destOrd="0" presId="urn:microsoft.com/office/officeart/2005/8/layout/list1"/>
    <dgm:cxn modelId="{432679B4-FE29-4F38-9FC7-3511E352F72D}" type="presParOf" srcId="{EFCF0CF8-AE93-4828-884A-571AECEC0925}" destId="{0BDD62B0-99E7-40E5-8406-69CB856C5D4E}" srcOrd="1" destOrd="0" presId="urn:microsoft.com/office/officeart/2005/8/layout/list1"/>
    <dgm:cxn modelId="{80DD2BD7-51F7-44CC-92DC-ABA3D58F70CA}" type="presParOf" srcId="{98EA4E39-136D-4C3D-9E01-A138D8E9AE10}" destId="{8B5B9BC6-90ED-469E-926B-B091322D2287}" srcOrd="1" destOrd="0" presId="urn:microsoft.com/office/officeart/2005/8/layout/list1"/>
    <dgm:cxn modelId="{5CA5FC9D-AC21-4245-8B72-8209C0FCB2B0}" type="presParOf" srcId="{98EA4E39-136D-4C3D-9E01-A138D8E9AE10}" destId="{D52EE033-2EBE-4579-B2FB-69C69A4F4C2D}" srcOrd="2" destOrd="0" presId="urn:microsoft.com/office/officeart/2005/8/layout/list1"/>
    <dgm:cxn modelId="{DF5FD9A2-0CAA-4E23-90FB-7BEAD51A7AFE}" type="presParOf" srcId="{98EA4E39-136D-4C3D-9E01-A138D8E9AE10}" destId="{C276F753-2180-46D3-A4EB-7833AC34E75D}" srcOrd="3" destOrd="0" presId="urn:microsoft.com/office/officeart/2005/8/layout/list1"/>
    <dgm:cxn modelId="{3350B59E-3FFA-410B-9CD2-7977E8B4E68B}" type="presParOf" srcId="{98EA4E39-136D-4C3D-9E01-A138D8E9AE10}" destId="{ADD2009D-6AC5-4E6E-B86E-E0C25582A616}" srcOrd="4" destOrd="0" presId="urn:microsoft.com/office/officeart/2005/8/layout/list1"/>
    <dgm:cxn modelId="{605D2CB1-5A9B-4125-8359-CAA3D25FAE85}" type="presParOf" srcId="{ADD2009D-6AC5-4E6E-B86E-E0C25582A616}" destId="{8F0FA241-5106-4572-A4FD-1EC1AAA6EA46}" srcOrd="0" destOrd="0" presId="urn:microsoft.com/office/officeart/2005/8/layout/list1"/>
    <dgm:cxn modelId="{297BD9E1-5B85-49A0-9DB0-D9F3248EC822}" type="presParOf" srcId="{ADD2009D-6AC5-4E6E-B86E-E0C25582A616}" destId="{58722B8B-F752-45FA-979B-0F06384FCCD8}" srcOrd="1" destOrd="0" presId="urn:microsoft.com/office/officeart/2005/8/layout/list1"/>
    <dgm:cxn modelId="{A9AB4440-D1E1-4E97-898B-3A0A2FDDC3B4}" type="presParOf" srcId="{98EA4E39-136D-4C3D-9E01-A138D8E9AE10}" destId="{FE0E2047-7B2E-468E-B4C7-704430BCDE3B}" srcOrd="5" destOrd="0" presId="urn:microsoft.com/office/officeart/2005/8/layout/list1"/>
    <dgm:cxn modelId="{96E9990E-89E3-4949-87CD-43B819FD140F}" type="presParOf" srcId="{98EA4E39-136D-4C3D-9E01-A138D8E9AE10}" destId="{4F37EB9A-6E0D-4B27-80D7-06854F8A952D}" srcOrd="6" destOrd="0" presId="urn:microsoft.com/office/officeart/2005/8/layout/list1"/>
    <dgm:cxn modelId="{A66393C6-C2FA-415F-9D3E-F27587DF4366}" type="presParOf" srcId="{98EA4E39-136D-4C3D-9E01-A138D8E9AE10}" destId="{AB960242-2D6C-460A-90A0-80BA0862FC0D}" srcOrd="7" destOrd="0" presId="urn:microsoft.com/office/officeart/2005/8/layout/list1"/>
    <dgm:cxn modelId="{DBF90909-C277-4F75-99D7-88D214DB2459}" type="presParOf" srcId="{98EA4E39-136D-4C3D-9E01-A138D8E9AE10}" destId="{99928E48-4FB0-4F2F-8712-3E69F70FED2B}" srcOrd="8" destOrd="0" presId="urn:microsoft.com/office/officeart/2005/8/layout/list1"/>
    <dgm:cxn modelId="{4BEBF4C1-E06B-42A1-A81A-F03597C74B56}" type="presParOf" srcId="{99928E48-4FB0-4F2F-8712-3E69F70FED2B}" destId="{863E3126-A29E-4A39-945A-EAA68A353796}" srcOrd="0" destOrd="0" presId="urn:microsoft.com/office/officeart/2005/8/layout/list1"/>
    <dgm:cxn modelId="{D4CCE331-900E-47FD-809F-C7FFF3C14167}" type="presParOf" srcId="{99928E48-4FB0-4F2F-8712-3E69F70FED2B}" destId="{7D7B6CA6-4E3A-4BD9-ABAA-163E9D2A3A96}" srcOrd="1" destOrd="0" presId="urn:microsoft.com/office/officeart/2005/8/layout/list1"/>
    <dgm:cxn modelId="{D9CEF812-415A-42C8-8C99-2950ECB9D50E}" type="presParOf" srcId="{98EA4E39-136D-4C3D-9E01-A138D8E9AE10}" destId="{3DAA74BE-37A9-4740-8451-94AD56349D47}" srcOrd="9" destOrd="0" presId="urn:microsoft.com/office/officeart/2005/8/layout/list1"/>
    <dgm:cxn modelId="{CE6327B3-B337-44A2-B9E7-BE8F91579546}" type="presParOf" srcId="{98EA4E39-136D-4C3D-9E01-A138D8E9AE10}" destId="{8029CE45-6567-4D00-8C01-32D95E05DC66}" srcOrd="10" destOrd="0" presId="urn:microsoft.com/office/officeart/2005/8/layout/list1"/>
    <dgm:cxn modelId="{04C876B6-9DFD-4571-A53B-265F15668897}" type="presParOf" srcId="{98EA4E39-136D-4C3D-9E01-A138D8E9AE10}" destId="{FEABDA33-33F7-456B-8C43-8FC87B8433D2}" srcOrd="11" destOrd="0" presId="urn:microsoft.com/office/officeart/2005/8/layout/list1"/>
    <dgm:cxn modelId="{B86F1A6F-5FD6-4CDD-9ECD-5F8FBC3BB1BA}" type="presParOf" srcId="{98EA4E39-136D-4C3D-9E01-A138D8E9AE10}" destId="{4D70257B-48B7-421B-B064-64DAAF9E8FC4}" srcOrd="12" destOrd="0" presId="urn:microsoft.com/office/officeart/2005/8/layout/list1"/>
    <dgm:cxn modelId="{5F605523-50F1-437F-96B2-09C53CEDB7F0}" type="presParOf" srcId="{4D70257B-48B7-421B-B064-64DAAF9E8FC4}" destId="{582BB717-D4ED-4408-ABF5-B0EF6D8CA82D}" srcOrd="0" destOrd="0" presId="urn:microsoft.com/office/officeart/2005/8/layout/list1"/>
    <dgm:cxn modelId="{ECC71F69-34E8-408E-8501-C6293606B308}" type="presParOf" srcId="{4D70257B-48B7-421B-B064-64DAAF9E8FC4}" destId="{7F5373C3-29B6-462B-A171-E4C72F2C5FA8}" srcOrd="1" destOrd="0" presId="urn:microsoft.com/office/officeart/2005/8/layout/list1"/>
    <dgm:cxn modelId="{EBE9E25E-28C3-421E-B2AB-C5A76F78B5EE}" type="presParOf" srcId="{98EA4E39-136D-4C3D-9E01-A138D8E9AE10}" destId="{1E4041AB-A22A-403E-B43E-7BAD56A0ECB3}" srcOrd="13" destOrd="0" presId="urn:microsoft.com/office/officeart/2005/8/layout/list1"/>
    <dgm:cxn modelId="{BD54AEF3-2DA2-4C2A-A34F-B6A605542E5E}" type="presParOf" srcId="{98EA4E39-136D-4C3D-9E01-A138D8E9AE10}" destId="{005D98EE-71C0-426E-A236-7CA8511D7C0C}" srcOrd="14" destOrd="0" presId="urn:microsoft.com/office/officeart/2005/8/layout/list1"/>
    <dgm:cxn modelId="{CC4FB215-DA4C-49F1-A6D0-9CEB013903D2}" type="presParOf" srcId="{98EA4E39-136D-4C3D-9E01-A138D8E9AE10}" destId="{7460232F-4553-4979-BCFA-DAB0D555888C}" srcOrd="15" destOrd="0" presId="urn:microsoft.com/office/officeart/2005/8/layout/list1"/>
    <dgm:cxn modelId="{CD9D2F97-AC3A-4915-B060-AB2A596B6118}" type="presParOf" srcId="{98EA4E39-136D-4C3D-9E01-A138D8E9AE10}" destId="{9A14DB7D-B2D3-441F-98B8-01705BABD6A7}" srcOrd="16" destOrd="0" presId="urn:microsoft.com/office/officeart/2005/8/layout/list1"/>
    <dgm:cxn modelId="{E50C07FE-E971-4F56-9E09-E08370FEF8BB}" type="presParOf" srcId="{9A14DB7D-B2D3-441F-98B8-01705BABD6A7}" destId="{6E65DAD8-C19D-4666-8F76-7C1BF485A72A}" srcOrd="0" destOrd="0" presId="urn:microsoft.com/office/officeart/2005/8/layout/list1"/>
    <dgm:cxn modelId="{709D82D4-5D58-4C96-9562-C5B8AE8BB497}" type="presParOf" srcId="{9A14DB7D-B2D3-441F-98B8-01705BABD6A7}" destId="{2B17D99C-927C-44CD-81C2-F95E7DC1C078}" srcOrd="1" destOrd="0" presId="urn:microsoft.com/office/officeart/2005/8/layout/list1"/>
    <dgm:cxn modelId="{652796D2-E4AD-4340-95BC-8662FCA0E123}" type="presParOf" srcId="{98EA4E39-136D-4C3D-9E01-A138D8E9AE10}" destId="{CE4D7F8A-B36A-4C7E-8D4A-8AB73341989E}" srcOrd="17" destOrd="0" presId="urn:microsoft.com/office/officeart/2005/8/layout/list1"/>
    <dgm:cxn modelId="{0CA4E610-2BE7-4ECF-979E-83000CB77F99}" type="presParOf" srcId="{98EA4E39-136D-4C3D-9E01-A138D8E9AE10}" destId="{B2FF1F89-92A1-470C-A477-4DDFB4F09603}" srcOrd="18" destOrd="0" presId="urn:microsoft.com/office/officeart/2005/8/layout/list1"/>
    <dgm:cxn modelId="{99256662-87CB-47DB-B767-FCDC7F4F4F56}" type="presParOf" srcId="{98EA4E39-136D-4C3D-9E01-A138D8E9AE10}" destId="{335F5920-C199-4D9D-A9E6-125FC48EC38A}" srcOrd="19" destOrd="0" presId="urn:microsoft.com/office/officeart/2005/8/layout/list1"/>
    <dgm:cxn modelId="{DDB66A05-BDDC-435D-9E8E-E283DA9BB2B7}" type="presParOf" srcId="{98EA4E39-136D-4C3D-9E01-A138D8E9AE10}" destId="{46820C8E-18D4-4FBB-ACC3-E9C946822E10}" srcOrd="20" destOrd="0" presId="urn:microsoft.com/office/officeart/2005/8/layout/list1"/>
    <dgm:cxn modelId="{EC287518-10D8-4AD2-8320-B57F629190E6}" type="presParOf" srcId="{46820C8E-18D4-4FBB-ACC3-E9C946822E10}" destId="{9A4B8435-D454-4C49-8C4E-A7084D3623F1}" srcOrd="0" destOrd="0" presId="urn:microsoft.com/office/officeart/2005/8/layout/list1"/>
    <dgm:cxn modelId="{27554FE0-B258-4515-8C02-10B046E3A632}" type="presParOf" srcId="{46820C8E-18D4-4FBB-ACC3-E9C946822E10}" destId="{E4514BD2-959E-409B-8FDE-5ADC56B2AC98}" srcOrd="1" destOrd="0" presId="urn:microsoft.com/office/officeart/2005/8/layout/list1"/>
    <dgm:cxn modelId="{75BC1EC9-3CA5-4A56-AEA1-50DCFD2BC6BC}" type="presParOf" srcId="{98EA4E39-136D-4C3D-9E01-A138D8E9AE10}" destId="{696D88D6-8941-4392-8342-1AE21F27869D}" srcOrd="21" destOrd="0" presId="urn:microsoft.com/office/officeart/2005/8/layout/list1"/>
    <dgm:cxn modelId="{191EE366-B668-4630-AD6E-9BE752FF030F}" type="presParOf" srcId="{98EA4E39-136D-4C3D-9E01-A138D8E9AE10}" destId="{AA909B2F-CC7E-42BA-8030-D7FF3BAFDEAB}" srcOrd="22" destOrd="0" presId="urn:microsoft.com/office/officeart/2005/8/layout/list1"/>
    <dgm:cxn modelId="{60C94FDC-2C28-45C4-A600-43B216F1F7AA}" type="presParOf" srcId="{98EA4E39-136D-4C3D-9E01-A138D8E9AE10}" destId="{63AB4FFE-E64A-4AF3-A716-69D6EE3EA17B}" srcOrd="23" destOrd="0" presId="urn:microsoft.com/office/officeart/2005/8/layout/list1"/>
    <dgm:cxn modelId="{B262D26B-5EE1-43D3-91A3-C76C5C4F0177}" type="presParOf" srcId="{98EA4E39-136D-4C3D-9E01-A138D8E9AE10}" destId="{B2F6126F-2A42-4FCE-888F-DAF2A7A041A0}" srcOrd="24" destOrd="0" presId="urn:microsoft.com/office/officeart/2005/8/layout/list1"/>
    <dgm:cxn modelId="{F76EAB0E-D864-4CAE-B0E4-CA19D33A073E}" type="presParOf" srcId="{B2F6126F-2A42-4FCE-888F-DAF2A7A041A0}" destId="{6DCA61E9-AFC3-4B84-A8FC-54A7B79859FF}" srcOrd="0" destOrd="0" presId="urn:microsoft.com/office/officeart/2005/8/layout/list1"/>
    <dgm:cxn modelId="{1844331A-7AFA-497F-A0C7-B99773676B8C}" type="presParOf" srcId="{B2F6126F-2A42-4FCE-888F-DAF2A7A041A0}" destId="{C01793A4-612A-4788-9822-49819C757BB5}" srcOrd="1" destOrd="0" presId="urn:microsoft.com/office/officeart/2005/8/layout/list1"/>
    <dgm:cxn modelId="{FD1DF79C-FE66-4CC8-B04B-4C5F61761E89}" type="presParOf" srcId="{98EA4E39-136D-4C3D-9E01-A138D8E9AE10}" destId="{59501961-792F-4B78-A778-BD8E257C8F9E}" srcOrd="25" destOrd="0" presId="urn:microsoft.com/office/officeart/2005/8/layout/list1"/>
    <dgm:cxn modelId="{5F590D9A-A8D1-4649-80B7-D1319DB27091}" type="presParOf" srcId="{98EA4E39-136D-4C3D-9E01-A138D8E9AE10}" destId="{F55D8B7D-EDE5-4255-8D71-6B3FF05A763F}" srcOrd="2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EE033-2EBE-4579-B2FB-69C69A4F4C2D}">
      <dsp:nvSpPr>
        <dsp:cNvPr id="0" name=""/>
        <dsp:cNvSpPr/>
      </dsp:nvSpPr>
      <dsp:spPr>
        <a:xfrm>
          <a:off x="0" y="875657"/>
          <a:ext cx="73152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DD62B0-99E7-40E5-8406-69CB856C5D4E}">
      <dsp:nvSpPr>
        <dsp:cNvPr id="0" name=""/>
        <dsp:cNvSpPr/>
      </dsp:nvSpPr>
      <dsp:spPr>
        <a:xfrm>
          <a:off x="365760" y="536177"/>
          <a:ext cx="5120640" cy="678960"/>
        </a:xfrm>
        <a:prstGeom prst="roundRect">
          <a:avLst/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smtClean="0"/>
            <a:t>Ziel</a:t>
          </a:r>
          <a:endParaRPr lang="de-DE" sz="2300" kern="1200" dirty="0"/>
        </a:p>
      </dsp:txBody>
      <dsp:txXfrm>
        <a:off x="398904" y="569321"/>
        <a:ext cx="5054352" cy="612672"/>
      </dsp:txXfrm>
    </dsp:sp>
    <dsp:sp modelId="{5DD25206-8CF4-49AA-A6B4-2F31D864CCF7}">
      <dsp:nvSpPr>
        <dsp:cNvPr id="0" name=""/>
        <dsp:cNvSpPr/>
      </dsp:nvSpPr>
      <dsp:spPr>
        <a:xfrm>
          <a:off x="0" y="1918937"/>
          <a:ext cx="73152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73AD7E0-EF71-4788-8F14-D33F6D1DB10A}">
      <dsp:nvSpPr>
        <dsp:cNvPr id="0" name=""/>
        <dsp:cNvSpPr/>
      </dsp:nvSpPr>
      <dsp:spPr>
        <a:xfrm>
          <a:off x="365760" y="1579457"/>
          <a:ext cx="5120640" cy="678960"/>
        </a:xfrm>
        <a:prstGeom prst="roundRect">
          <a:avLst/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smtClean="0"/>
            <a:t>Ablauf</a:t>
          </a:r>
          <a:endParaRPr lang="de-DE" sz="2300" kern="1200" dirty="0"/>
        </a:p>
      </dsp:txBody>
      <dsp:txXfrm>
        <a:off x="398904" y="1612601"/>
        <a:ext cx="5054352" cy="612672"/>
      </dsp:txXfrm>
    </dsp:sp>
    <dsp:sp modelId="{AA06EB81-DC4A-45C5-AE98-92D4457B2471}">
      <dsp:nvSpPr>
        <dsp:cNvPr id="0" name=""/>
        <dsp:cNvSpPr/>
      </dsp:nvSpPr>
      <dsp:spPr>
        <a:xfrm>
          <a:off x="0" y="2962217"/>
          <a:ext cx="73152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221732B-CCB7-4111-9AFB-AB2C97E90B51}">
      <dsp:nvSpPr>
        <dsp:cNvPr id="0" name=""/>
        <dsp:cNvSpPr/>
      </dsp:nvSpPr>
      <dsp:spPr>
        <a:xfrm>
          <a:off x="365760" y="2622737"/>
          <a:ext cx="5120640" cy="678960"/>
        </a:xfrm>
        <a:prstGeom prst="roundRect">
          <a:avLst/>
        </a:prstGeom>
        <a:solidFill>
          <a:srgbClr val="92D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smtClean="0"/>
            <a:t>Störungen/Fehler</a:t>
          </a:r>
          <a:endParaRPr lang="de-DE" sz="2300" kern="1200" dirty="0"/>
        </a:p>
      </dsp:txBody>
      <dsp:txXfrm>
        <a:off x="398904" y="2655881"/>
        <a:ext cx="5054352" cy="612672"/>
      </dsp:txXfrm>
    </dsp:sp>
    <dsp:sp modelId="{1277D2A7-9F9F-4475-B8D8-27CAE1D5092A}">
      <dsp:nvSpPr>
        <dsp:cNvPr id="0" name=""/>
        <dsp:cNvSpPr/>
      </dsp:nvSpPr>
      <dsp:spPr>
        <a:xfrm>
          <a:off x="0" y="4005497"/>
          <a:ext cx="7315200" cy="579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4D8FB3-AAD3-471A-9415-134A8A4B7E6F}">
      <dsp:nvSpPr>
        <dsp:cNvPr id="0" name=""/>
        <dsp:cNvSpPr/>
      </dsp:nvSpPr>
      <dsp:spPr>
        <a:xfrm>
          <a:off x="365760" y="3666017"/>
          <a:ext cx="5120640" cy="678960"/>
        </a:xfrm>
        <a:prstGeom prst="roundRect">
          <a:avLst/>
        </a:prstGeom>
        <a:solidFill>
          <a:srgbClr val="00B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300" kern="1200" dirty="0" smtClean="0"/>
            <a:t>Korrekturen + hinterlegte Dokumente</a:t>
          </a:r>
          <a:endParaRPr lang="de-DE" sz="2300" kern="1200" dirty="0"/>
        </a:p>
      </dsp:txBody>
      <dsp:txXfrm>
        <a:off x="398904" y="3699161"/>
        <a:ext cx="5054352" cy="6126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2EE033-2EBE-4579-B2FB-69C69A4F4C2D}">
      <dsp:nvSpPr>
        <dsp:cNvPr id="0" name=""/>
        <dsp:cNvSpPr/>
      </dsp:nvSpPr>
      <dsp:spPr>
        <a:xfrm>
          <a:off x="0" y="299837"/>
          <a:ext cx="7315200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BDD62B0-99E7-40E5-8406-69CB856C5D4E}">
      <dsp:nvSpPr>
        <dsp:cNvPr id="0" name=""/>
        <dsp:cNvSpPr/>
      </dsp:nvSpPr>
      <dsp:spPr>
        <a:xfrm>
          <a:off x="365760" y="63677"/>
          <a:ext cx="5120640" cy="472320"/>
        </a:xfrm>
        <a:prstGeom prst="roundRect">
          <a:avLst/>
        </a:prstGeom>
        <a:solidFill>
          <a:srgbClr val="C0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Ziel/Zweck</a:t>
          </a:r>
          <a:endParaRPr lang="de-DE" sz="1800" kern="1200" dirty="0"/>
        </a:p>
      </dsp:txBody>
      <dsp:txXfrm>
        <a:off x="388817" y="86734"/>
        <a:ext cx="5074526" cy="426206"/>
      </dsp:txXfrm>
    </dsp:sp>
    <dsp:sp modelId="{4F37EB9A-6E0D-4B27-80D7-06854F8A952D}">
      <dsp:nvSpPr>
        <dsp:cNvPr id="0" name=""/>
        <dsp:cNvSpPr/>
      </dsp:nvSpPr>
      <dsp:spPr>
        <a:xfrm>
          <a:off x="0" y="1025597"/>
          <a:ext cx="7315200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8722B8B-F752-45FA-979B-0F06384FCCD8}">
      <dsp:nvSpPr>
        <dsp:cNvPr id="0" name=""/>
        <dsp:cNvSpPr/>
      </dsp:nvSpPr>
      <dsp:spPr>
        <a:xfrm>
          <a:off x="365760" y="789437"/>
          <a:ext cx="5120640" cy="472320"/>
        </a:xfrm>
        <a:prstGeom prst="roundRect">
          <a:avLst/>
        </a:prstGeom>
        <a:solidFill>
          <a:srgbClr val="FF0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Begriffserklärungen</a:t>
          </a:r>
          <a:endParaRPr lang="de-DE" sz="1800" kern="1200" dirty="0"/>
        </a:p>
      </dsp:txBody>
      <dsp:txXfrm>
        <a:off x="388817" y="812494"/>
        <a:ext cx="5074526" cy="426206"/>
      </dsp:txXfrm>
    </dsp:sp>
    <dsp:sp modelId="{8029CE45-6567-4D00-8C01-32D95E05DC66}">
      <dsp:nvSpPr>
        <dsp:cNvPr id="0" name=""/>
        <dsp:cNvSpPr/>
      </dsp:nvSpPr>
      <dsp:spPr>
        <a:xfrm>
          <a:off x="0" y="1751357"/>
          <a:ext cx="7315200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D7B6CA6-4E3A-4BD9-ABAA-163E9D2A3A96}">
      <dsp:nvSpPr>
        <dsp:cNvPr id="0" name=""/>
        <dsp:cNvSpPr/>
      </dsp:nvSpPr>
      <dsp:spPr>
        <a:xfrm>
          <a:off x="365760" y="1515197"/>
          <a:ext cx="5120640" cy="472320"/>
        </a:xfrm>
        <a:prstGeom prst="roundRect">
          <a:avLst/>
        </a:prstGeom>
        <a:solidFill>
          <a:srgbClr val="FFC00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Geltungsbereich</a:t>
          </a:r>
          <a:endParaRPr lang="de-DE" sz="1800" kern="1200" dirty="0"/>
        </a:p>
      </dsp:txBody>
      <dsp:txXfrm>
        <a:off x="388817" y="1538254"/>
        <a:ext cx="5074526" cy="426206"/>
      </dsp:txXfrm>
    </dsp:sp>
    <dsp:sp modelId="{005D98EE-71C0-426E-A236-7CA8511D7C0C}">
      <dsp:nvSpPr>
        <dsp:cNvPr id="0" name=""/>
        <dsp:cNvSpPr/>
      </dsp:nvSpPr>
      <dsp:spPr>
        <a:xfrm>
          <a:off x="0" y="2477117"/>
          <a:ext cx="7315200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5373C3-29B6-462B-A171-E4C72F2C5FA8}">
      <dsp:nvSpPr>
        <dsp:cNvPr id="0" name=""/>
        <dsp:cNvSpPr/>
      </dsp:nvSpPr>
      <dsp:spPr>
        <a:xfrm>
          <a:off x="395990" y="2204012"/>
          <a:ext cx="5120640" cy="472320"/>
        </a:xfrm>
        <a:prstGeom prst="roundRect">
          <a:avLst/>
        </a:prstGeom>
        <a:solidFill>
          <a:srgbClr val="92D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Verantwortlichkeiten</a:t>
          </a:r>
          <a:endParaRPr lang="de-DE" sz="1800" kern="1200" dirty="0"/>
        </a:p>
      </dsp:txBody>
      <dsp:txXfrm>
        <a:off x="419047" y="2227069"/>
        <a:ext cx="5074526" cy="426206"/>
      </dsp:txXfrm>
    </dsp:sp>
    <dsp:sp modelId="{B2FF1F89-92A1-470C-A477-4DDFB4F09603}">
      <dsp:nvSpPr>
        <dsp:cNvPr id="0" name=""/>
        <dsp:cNvSpPr/>
      </dsp:nvSpPr>
      <dsp:spPr>
        <a:xfrm>
          <a:off x="0" y="3202877"/>
          <a:ext cx="7315200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B17D99C-927C-44CD-81C2-F95E7DC1C078}">
      <dsp:nvSpPr>
        <dsp:cNvPr id="0" name=""/>
        <dsp:cNvSpPr/>
      </dsp:nvSpPr>
      <dsp:spPr>
        <a:xfrm>
          <a:off x="365760" y="2966717"/>
          <a:ext cx="5120640" cy="472320"/>
        </a:xfrm>
        <a:prstGeom prst="roundRect">
          <a:avLst/>
        </a:prstGeom>
        <a:solidFill>
          <a:srgbClr val="00B05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Ablauf/Festlegungen</a:t>
          </a:r>
          <a:endParaRPr lang="de-DE" sz="1800" kern="1200" dirty="0"/>
        </a:p>
      </dsp:txBody>
      <dsp:txXfrm>
        <a:off x="388817" y="2989774"/>
        <a:ext cx="5074526" cy="426206"/>
      </dsp:txXfrm>
    </dsp:sp>
    <dsp:sp modelId="{AA909B2F-CC7E-42BA-8030-D7FF3BAFDEAB}">
      <dsp:nvSpPr>
        <dsp:cNvPr id="0" name=""/>
        <dsp:cNvSpPr/>
      </dsp:nvSpPr>
      <dsp:spPr>
        <a:xfrm>
          <a:off x="0" y="3928637"/>
          <a:ext cx="7315200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514BD2-959E-409B-8FDE-5ADC56B2AC98}">
      <dsp:nvSpPr>
        <dsp:cNvPr id="0" name=""/>
        <dsp:cNvSpPr/>
      </dsp:nvSpPr>
      <dsp:spPr>
        <a:xfrm>
          <a:off x="365760" y="3692477"/>
          <a:ext cx="5120640" cy="472320"/>
        </a:xfrm>
        <a:prstGeom prst="roundRect">
          <a:avLst/>
        </a:prstGeom>
        <a:solidFill>
          <a:srgbClr val="00B0F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Mitgeltende Unterlagen</a:t>
          </a:r>
          <a:endParaRPr lang="de-DE" sz="1800" kern="1200" dirty="0"/>
        </a:p>
      </dsp:txBody>
      <dsp:txXfrm>
        <a:off x="388817" y="3715534"/>
        <a:ext cx="5074526" cy="426206"/>
      </dsp:txXfrm>
    </dsp:sp>
    <dsp:sp modelId="{F55D8B7D-EDE5-4255-8D71-6B3FF05A763F}">
      <dsp:nvSpPr>
        <dsp:cNvPr id="0" name=""/>
        <dsp:cNvSpPr/>
      </dsp:nvSpPr>
      <dsp:spPr>
        <a:xfrm>
          <a:off x="0" y="4654397"/>
          <a:ext cx="7315200" cy="4032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1793A4-612A-4788-9822-49819C757BB5}">
      <dsp:nvSpPr>
        <dsp:cNvPr id="0" name=""/>
        <dsp:cNvSpPr/>
      </dsp:nvSpPr>
      <dsp:spPr>
        <a:xfrm>
          <a:off x="365760" y="4418237"/>
          <a:ext cx="5120640" cy="472320"/>
        </a:xfrm>
        <a:prstGeom prst="roundRect">
          <a:avLst/>
        </a:prstGeom>
        <a:solidFill>
          <a:srgbClr val="0070C0"/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3548" tIns="0" rIns="193548" bIns="0" numCol="1" spcCol="1270" anchor="ctr" anchorCtr="0">
          <a:noAutofit/>
        </a:bodyPr>
        <a:lstStyle/>
        <a:p>
          <a:pPr lvl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1800" kern="1200" dirty="0" smtClean="0"/>
            <a:t>Aufzeichnungen</a:t>
          </a:r>
          <a:endParaRPr lang="de-DE" sz="1800" kern="1200" dirty="0"/>
        </a:p>
      </dsp:txBody>
      <dsp:txXfrm>
        <a:off x="388817" y="4441294"/>
        <a:ext cx="5074526" cy="42620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de-DE" smtClean="0"/>
              <a:t>Formatvorlage des Untertitelmasters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65458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639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1807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6819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24096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567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8825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40077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06180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ABBEA6-7C60-4B02-AE87-00D78D8422AF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0446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 smtClean="0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Formatvorlagen des Textmasters bearbeiten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615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Titelmasterformat durch Klicken bearbeiten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 smtClean="0"/>
              <a:t>Formatvorlagen des Textmasters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6/6/2022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256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Relationship Id="rId9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smtClean="0"/>
              <a:t>Arbeitsanweisung/</a:t>
            </a:r>
            <a:br>
              <a:rPr lang="de-DE" dirty="0" smtClean="0"/>
            </a:br>
            <a:r>
              <a:rPr lang="de-DE" dirty="0" smtClean="0"/>
              <a:t>Verfahrensanweisung</a:t>
            </a:r>
            <a:endParaRPr lang="de-DE" dirty="0"/>
          </a:p>
        </p:txBody>
      </p:sp>
      <p:sp>
        <p:nvSpPr>
          <p:cNvPr id="5" name="Untertitel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 </a:t>
            </a:r>
            <a:endParaRPr lang="de-DE" dirty="0"/>
          </a:p>
          <a:p>
            <a:r>
              <a:rPr lang="de-DE" smtClean="0"/>
              <a:t>08.06.2022</a:t>
            </a:r>
            <a:endParaRPr lang="de-DE" dirty="0"/>
          </a:p>
        </p:txBody>
      </p:sp>
      <p:pic>
        <p:nvPicPr>
          <p:cNvPr id="2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03622" y="292608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721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7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3113736" cy="4601183"/>
          </a:xfrm>
        </p:spPr>
        <p:txBody>
          <a:bodyPr/>
          <a:lstStyle/>
          <a:p>
            <a:r>
              <a:rPr lang="de-DE" dirty="0" smtClean="0"/>
              <a:t>Arbeitsauftrag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Erstellung einer Arbeits- oder Verfahrensanweisung Ihrer Wahl </a:t>
            </a:r>
            <a:r>
              <a:rPr lang="de-DE" dirty="0" smtClean="0">
                <a:sym typeface="Wingdings" panose="05000000000000000000" pitchFamily="2" charset="2"/>
              </a:rPr>
              <a:t>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</p:txBody>
      </p:sp>
      <p:pic>
        <p:nvPicPr>
          <p:cNvPr id="5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84218" y="24758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508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61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Arbeits-anweisung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Detailgenaue Beschreibung der Arbeitsschritte für </a:t>
            </a:r>
            <a:r>
              <a:rPr lang="de-DE" b="1" dirty="0" smtClean="0"/>
              <a:t>einen</a:t>
            </a:r>
            <a:r>
              <a:rPr lang="de-DE" dirty="0" smtClean="0"/>
              <a:t> einzelnen Arbeitsplatz/Mitarbeiter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Kurze, prägnante, verständliche Darstellung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Chronologischer Ablauf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Definierter Gestaltungsspielraum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Nützliche Einweisungshilfe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Beitrag des Einzelnen zum Verbesserungsprozess</a:t>
            </a:r>
          </a:p>
          <a:p>
            <a:pPr marL="0" indent="0">
              <a:buNone/>
            </a:pPr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75164" y="2583873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48704" y="450965"/>
            <a:ext cx="45720" cy="4572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Stern mit 5 Zacken 5"/>
          <p:cNvSpPr/>
          <p:nvPr/>
        </p:nvSpPr>
        <p:spPr>
          <a:xfrm>
            <a:off x="11471564" y="174567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7601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 Arbeits-anweisung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/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158538" y="2068484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71564" y="174567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14838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35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 der Arbeits-anweisung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1) Name</a:t>
            </a:r>
          </a:p>
          <a:p>
            <a:r>
              <a:rPr lang="de-DE" dirty="0" smtClean="0"/>
              <a:t>2) Ziel</a:t>
            </a:r>
          </a:p>
          <a:p>
            <a:r>
              <a:rPr lang="de-DE" dirty="0" smtClean="0"/>
              <a:t>3) Betroffenes Personal</a:t>
            </a:r>
          </a:p>
          <a:p>
            <a:r>
              <a:rPr lang="de-DE" dirty="0" smtClean="0"/>
              <a:t>4) Raum</a:t>
            </a:r>
          </a:p>
          <a:p>
            <a:r>
              <a:rPr lang="de-DE" dirty="0" smtClean="0"/>
              <a:t>5) Voraussetzungen</a:t>
            </a:r>
          </a:p>
          <a:p>
            <a:r>
              <a:rPr lang="de-DE" dirty="0" smtClean="0"/>
              <a:t>6) mitgeltende Unterlagen</a:t>
            </a:r>
          </a:p>
          <a:p>
            <a:r>
              <a:rPr lang="de-DE" dirty="0" smtClean="0"/>
              <a:t>7) Anmerkungen</a:t>
            </a:r>
          </a:p>
          <a:p>
            <a:r>
              <a:rPr lang="de-DE" dirty="0" smtClean="0"/>
              <a:t>8) Tabelle/Tätigkeiten</a:t>
            </a:r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6727" y="1860666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71564" y="174567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34278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128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Verfahrens-anweisung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Detailgenaue Beschreibung der Arbeitsschritte für </a:t>
            </a:r>
            <a:r>
              <a:rPr lang="de-DE" b="1" dirty="0" smtClean="0"/>
              <a:t>mehrere </a:t>
            </a:r>
            <a:r>
              <a:rPr lang="de-DE" dirty="0" smtClean="0"/>
              <a:t>Arbeitsplätze/Mitarbeiter (inkl. Schnitt- und Verbindungsstellen)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Kurze, prägnante, verständliche Darstellung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Chronologischer Ablauf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Definierter Gestaltungsspielraum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Sehr nützliche Einweisungshilfe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Beitrag aller zum Verbesserungsprozess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Exakte Festlegung der Verantwortlichkeiten</a:t>
            </a:r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1913" y="2001982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71564" y="174567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24030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9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Aufbau Verfahrens-anweisung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/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3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075411" y="2134986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71564" y="174567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952560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7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Beispiel Verfahrens-anweisung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25535" y="196041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393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80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91191" y="2215156"/>
            <a:ext cx="10318865" cy="1450757"/>
          </a:xfrm>
        </p:spPr>
        <p:txBody>
          <a:bodyPr>
            <a:noAutofit/>
          </a:bodyPr>
          <a:lstStyle/>
          <a:p>
            <a:r>
              <a:rPr lang="de-DE" dirty="0" smtClean="0"/>
              <a:t>Formale Aspekte</a:t>
            </a:r>
            <a:br>
              <a:rPr lang="de-DE" dirty="0" smtClean="0"/>
            </a:br>
            <a:r>
              <a:rPr lang="de-DE" dirty="0" smtClean="0"/>
              <a:t>der QM-</a:t>
            </a:r>
            <a:br>
              <a:rPr lang="de-DE" dirty="0" smtClean="0"/>
            </a:br>
            <a:r>
              <a:rPr lang="de-DE" dirty="0" smtClean="0"/>
              <a:t>Dokumentation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Einheitliche Kopf- und Fußzeile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Eindeutige Bezeichnung (Titel)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Bezeichnung der Dokumentenart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Version/Datum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Seitennummer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Dateiname auf jeder Seite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Freigabevermerk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Erfassung in der Dokumentenmatrix</a:t>
            </a:r>
            <a:endParaRPr lang="de-DE" dirty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4669" y="1303712"/>
            <a:ext cx="609600" cy="609600"/>
          </a:xfrm>
          <a:prstGeom prst="rect">
            <a:avLst/>
          </a:prstGeom>
        </p:spPr>
      </p:pic>
      <p:sp>
        <p:nvSpPr>
          <p:cNvPr id="5" name="Stern mit 5 Zacken 4"/>
          <p:cNvSpPr/>
          <p:nvPr/>
        </p:nvSpPr>
        <p:spPr>
          <a:xfrm>
            <a:off x="11471564" y="174567"/>
            <a:ext cx="357447" cy="33251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50637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34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3113736" cy="4601183"/>
          </a:xfrm>
        </p:spPr>
        <p:txBody>
          <a:bodyPr/>
          <a:lstStyle/>
          <a:p>
            <a:r>
              <a:rPr lang="de-DE" dirty="0" smtClean="0"/>
              <a:t>Gestaltung der Dokumentation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Grundlagen, Ziele, Maßnahmen, beteiligte Personen, Aufwand, Ergebnis, Ausblick</a:t>
            </a:r>
            <a:endParaRPr lang="de-DE" dirty="0"/>
          </a:p>
          <a:p>
            <a:pPr>
              <a:buFont typeface="Arial" panose="020B0604020202020204" pitchFamily="34" charset="0"/>
              <a:buChar char="•"/>
            </a:pPr>
            <a:r>
              <a:rPr lang="de-DE" dirty="0" smtClean="0"/>
              <a:t>Richtige Partner wählen, Sprache des Anwenders benutzen, Interesse zeigen, Missverständnisse vermeiden, ausreichende Dokumentation (vergleichbar, einheitlich, Protokolle an alle Beteiligten versenden </a:t>
            </a:r>
            <a:r>
              <a:rPr lang="de-DE" dirty="0" smtClean="0">
                <a:sym typeface="Wingdings" panose="05000000000000000000" pitchFamily="2" charset="2"/>
              </a:rPr>
              <a:t> </a:t>
            </a:r>
            <a:r>
              <a:rPr lang="de-DE" smtClean="0">
                <a:sym typeface="Wingdings" panose="05000000000000000000" pitchFamily="2" charset="2"/>
              </a:rPr>
              <a:t>bessere Einbindung)</a:t>
            </a:r>
          </a:p>
          <a:p>
            <a:pPr>
              <a:buFont typeface="Arial" panose="020B0604020202020204" pitchFamily="34" charset="0"/>
              <a:buChar char="•"/>
            </a:pPr>
            <a:endParaRPr lang="de-DE" dirty="0" smtClean="0"/>
          </a:p>
        </p:txBody>
      </p:sp>
      <p:pic>
        <p:nvPicPr>
          <p:cNvPr id="4" name="Sound aufgezeichnet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432858" y="21017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102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65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ahmen">
  <a:themeElements>
    <a:clrScheme name="Rahmen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Rahmen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Rahmen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205</Words>
  <Application>Microsoft Office PowerPoint</Application>
  <PresentationFormat>Breitbild</PresentationFormat>
  <Paragraphs>55</Paragraphs>
  <Slides>10</Slides>
  <Notes>0</Notes>
  <HiddenSlides>0</HiddenSlides>
  <MMClips>10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10</vt:i4>
      </vt:variant>
    </vt:vector>
  </HeadingPairs>
  <TitlesOfParts>
    <vt:vector size="15" baseType="lpstr">
      <vt:lpstr>Arial</vt:lpstr>
      <vt:lpstr>Corbel</vt:lpstr>
      <vt:lpstr>Wingdings</vt:lpstr>
      <vt:lpstr>Wingdings 2</vt:lpstr>
      <vt:lpstr>Rahmen</vt:lpstr>
      <vt:lpstr>Arbeitsanweisung/ Verfahrensanweisung</vt:lpstr>
      <vt:lpstr>Arbeits-anweisung</vt:lpstr>
      <vt:lpstr>Aufbau Arbeits-anweisung</vt:lpstr>
      <vt:lpstr>Gliederung der Arbeits-anweisung</vt:lpstr>
      <vt:lpstr>Verfahrens-anweisung</vt:lpstr>
      <vt:lpstr>Aufbau Verfahrens-anweisung</vt:lpstr>
      <vt:lpstr>Beispiel Verfahrens-anweisung</vt:lpstr>
      <vt:lpstr>Formale Aspekte der QM- Dokumentation</vt:lpstr>
      <vt:lpstr>Gestaltung der Dokumentation</vt:lpstr>
      <vt:lpstr>Arbeitsauftrag</vt:lpstr>
    </vt:vector>
  </TitlesOfParts>
  <Company>Universitätsklinikum Regensburg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user</dc:creator>
  <cp:lastModifiedBy>user</cp:lastModifiedBy>
  <cp:revision>6</cp:revision>
  <dcterms:created xsi:type="dcterms:W3CDTF">2020-05-18T15:11:07Z</dcterms:created>
  <dcterms:modified xsi:type="dcterms:W3CDTF">2022-06-06T16:14:46Z</dcterms:modified>
</cp:coreProperties>
</file>

<file path=docProps/thumbnail.jpeg>
</file>